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13"/>
  </p:notesMasterIdLst>
  <p:sldIdLst>
    <p:sldId id="256" r:id="rId2"/>
    <p:sldId id="2102937627" r:id="rId3"/>
    <p:sldId id="2102937628" r:id="rId4"/>
    <p:sldId id="2102937629" r:id="rId5"/>
    <p:sldId id="2102937630" r:id="rId6"/>
    <p:sldId id="560" r:id="rId7"/>
    <p:sldId id="551" r:id="rId8"/>
    <p:sldId id="565" r:id="rId9"/>
    <p:sldId id="555" r:id="rId10"/>
    <p:sldId id="2102937619" r:id="rId11"/>
    <p:sldId id="2102937620" r:id="rId12"/>
  </p:sldIdLst>
  <p:sldSz cx="9906000" cy="6858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1A73"/>
    <a:srgbClr val="878787"/>
    <a:srgbClr val="D12E28"/>
    <a:srgbClr val="06031B"/>
    <a:srgbClr val="A1D5FF"/>
    <a:srgbClr val="C6C6C6"/>
    <a:srgbClr val="FFED8F"/>
    <a:srgbClr val="C0B55E"/>
    <a:srgbClr val="548BE9"/>
    <a:srgbClr val="4B584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832" autoAdjust="0"/>
    <p:restoredTop sz="96165"/>
  </p:normalViewPr>
  <p:slideViewPr>
    <p:cSldViewPr snapToGrid="0">
      <p:cViewPr varScale="1">
        <p:scale>
          <a:sx n="69" d="100"/>
          <a:sy n="69" d="100"/>
        </p:scale>
        <p:origin x="524" y="48"/>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3.0575695959959397E-2"/>
          <c:y val="3.4267912772585667E-2"/>
          <c:w val="0.94238017418366293"/>
          <c:h val="0.85449603846248201"/>
        </c:manualLayout>
      </c:layout>
      <c:scatterChart>
        <c:scatterStyle val="lineMarker"/>
        <c:varyColors val="0"/>
        <c:ser>
          <c:idx val="0"/>
          <c:order val="0"/>
          <c:tx>
            <c:strRef>
              <c:f>Sheet1!$B$1</c:f>
              <c:strCache>
                <c:ptCount val="1"/>
                <c:pt idx="0">
                  <c:v>Column1</c:v>
                </c:pt>
              </c:strCache>
            </c:strRef>
          </c:tx>
          <c:spPr>
            <a:ln w="19050" cap="rnd">
              <a:solidFill>
                <a:schemeClr val="accent1"/>
              </a:solidFill>
              <a:round/>
            </a:ln>
            <a:effectLst/>
          </c:spPr>
          <c:marker>
            <c:symbol val="none"/>
          </c:marker>
          <c:xVal>
            <c:numRef>
              <c:f>Sheet1!$A$2:$A$132</c:f>
              <c:numCache>
                <c:formatCode>General</c:formatCode>
                <c:ptCount val="131"/>
                <c:pt idx="0">
                  <c:v>-7</c:v>
                </c:pt>
                <c:pt idx="1">
                  <c:v>-6.9</c:v>
                </c:pt>
                <c:pt idx="2">
                  <c:v>-6.8</c:v>
                </c:pt>
                <c:pt idx="3">
                  <c:v>-6.7</c:v>
                </c:pt>
                <c:pt idx="4">
                  <c:v>-6.6</c:v>
                </c:pt>
                <c:pt idx="5">
                  <c:v>-6.5</c:v>
                </c:pt>
                <c:pt idx="6">
                  <c:v>-6.4</c:v>
                </c:pt>
                <c:pt idx="7">
                  <c:v>-6.3</c:v>
                </c:pt>
                <c:pt idx="8">
                  <c:v>-6.2</c:v>
                </c:pt>
                <c:pt idx="9">
                  <c:v>-6.1</c:v>
                </c:pt>
                <c:pt idx="10">
                  <c:v>-6</c:v>
                </c:pt>
                <c:pt idx="11">
                  <c:v>-5.9</c:v>
                </c:pt>
                <c:pt idx="12">
                  <c:v>-5.8</c:v>
                </c:pt>
                <c:pt idx="13">
                  <c:v>-5.7</c:v>
                </c:pt>
                <c:pt idx="14">
                  <c:v>-5.6</c:v>
                </c:pt>
                <c:pt idx="15">
                  <c:v>-5.5000000000000098</c:v>
                </c:pt>
                <c:pt idx="16">
                  <c:v>-5.4000000000000101</c:v>
                </c:pt>
                <c:pt idx="17">
                  <c:v>-5.3000000000000096</c:v>
                </c:pt>
                <c:pt idx="18">
                  <c:v>-5.2000000000000099</c:v>
                </c:pt>
                <c:pt idx="19">
                  <c:v>-5.1000000000000103</c:v>
                </c:pt>
                <c:pt idx="20">
                  <c:v>-5.0000000000000098</c:v>
                </c:pt>
                <c:pt idx="21">
                  <c:v>-4.9000000000000101</c:v>
                </c:pt>
                <c:pt idx="22">
                  <c:v>-4.8000000000000096</c:v>
                </c:pt>
                <c:pt idx="23">
                  <c:v>-4.7000000000000099</c:v>
                </c:pt>
                <c:pt idx="24">
                  <c:v>-4.6000000000000103</c:v>
                </c:pt>
                <c:pt idx="25">
                  <c:v>-4.5000000000000098</c:v>
                </c:pt>
                <c:pt idx="26">
                  <c:v>-4.4000000000000101</c:v>
                </c:pt>
                <c:pt idx="27">
                  <c:v>-4.3000000000000096</c:v>
                </c:pt>
                <c:pt idx="28">
                  <c:v>-4.2000000000000099</c:v>
                </c:pt>
                <c:pt idx="29">
                  <c:v>-4.1000000000000103</c:v>
                </c:pt>
                <c:pt idx="30">
                  <c:v>-4.0000000000000098</c:v>
                </c:pt>
                <c:pt idx="31">
                  <c:v>-3.9000000000000101</c:v>
                </c:pt>
                <c:pt idx="32">
                  <c:v>-3.80000000000001</c:v>
                </c:pt>
                <c:pt idx="33">
                  <c:v>-3.7000000000000099</c:v>
                </c:pt>
                <c:pt idx="34">
                  <c:v>-3.6000000000000099</c:v>
                </c:pt>
                <c:pt idx="35">
                  <c:v>-3.5000000000000102</c:v>
                </c:pt>
                <c:pt idx="36">
                  <c:v>-3.4000000000000101</c:v>
                </c:pt>
                <c:pt idx="37">
                  <c:v>-3.30000000000001</c:v>
                </c:pt>
                <c:pt idx="38">
                  <c:v>-3.2000000000000099</c:v>
                </c:pt>
                <c:pt idx="39">
                  <c:v>-3.1000000000000099</c:v>
                </c:pt>
                <c:pt idx="40">
                  <c:v>-3.0000000000000102</c:v>
                </c:pt>
                <c:pt idx="41">
                  <c:v>-2.9000000000000101</c:v>
                </c:pt>
                <c:pt idx="42">
                  <c:v>-2.80000000000001</c:v>
                </c:pt>
                <c:pt idx="43">
                  <c:v>-2.7000000000000202</c:v>
                </c:pt>
                <c:pt idx="44">
                  <c:v>-2.6000000000000201</c:v>
                </c:pt>
                <c:pt idx="45">
                  <c:v>-2.50000000000002</c:v>
                </c:pt>
                <c:pt idx="46">
                  <c:v>-2.4000000000000199</c:v>
                </c:pt>
                <c:pt idx="47">
                  <c:v>-2.3000000000000198</c:v>
                </c:pt>
                <c:pt idx="48">
                  <c:v>-2.2000000000000202</c:v>
                </c:pt>
                <c:pt idx="49">
                  <c:v>-2.1000000000000201</c:v>
                </c:pt>
                <c:pt idx="50">
                  <c:v>-2.00000000000002</c:v>
                </c:pt>
                <c:pt idx="51">
                  <c:v>-1.9000000000000199</c:v>
                </c:pt>
                <c:pt idx="52">
                  <c:v>-1.80000000000002</c:v>
                </c:pt>
                <c:pt idx="53">
                  <c:v>-1.7000000000000199</c:v>
                </c:pt>
                <c:pt idx="54">
                  <c:v>-1.6000000000000201</c:v>
                </c:pt>
                <c:pt idx="55">
                  <c:v>-1.50000000000002</c:v>
                </c:pt>
                <c:pt idx="56">
                  <c:v>-1.4000000000000199</c:v>
                </c:pt>
                <c:pt idx="57">
                  <c:v>-1.30000000000002</c:v>
                </c:pt>
                <c:pt idx="58">
                  <c:v>-1.2000000000000199</c:v>
                </c:pt>
                <c:pt idx="59">
                  <c:v>-1.1000000000000201</c:v>
                </c:pt>
                <c:pt idx="60">
                  <c:v>-1.00000000000002</c:v>
                </c:pt>
                <c:pt idx="61">
                  <c:v>-0.90000000000002001</c:v>
                </c:pt>
                <c:pt idx="62">
                  <c:v>-0.80000000000002003</c:v>
                </c:pt>
                <c:pt idx="63">
                  <c:v>-0.70000000000002005</c:v>
                </c:pt>
                <c:pt idx="64">
                  <c:v>-0.60000000000001996</c:v>
                </c:pt>
                <c:pt idx="65">
                  <c:v>-0.50000000000001998</c:v>
                </c:pt>
                <c:pt idx="66">
                  <c:v>-0.40000000000002001</c:v>
                </c:pt>
                <c:pt idx="67">
                  <c:v>-0.30000000000001997</c:v>
                </c:pt>
                <c:pt idx="68">
                  <c:v>-0.20000000000002</c:v>
                </c:pt>
                <c:pt idx="69">
                  <c:v>-0.10000000000002</c:v>
                </c:pt>
                <c:pt idx="70">
                  <c:v>-2.0428103653102899E-14</c:v>
                </c:pt>
                <c:pt idx="71">
                  <c:v>9.9999999999970293E-2</c:v>
                </c:pt>
                <c:pt idx="72">
                  <c:v>0.19999999999997001</c:v>
                </c:pt>
                <c:pt idx="73">
                  <c:v>0.29999999999997001</c:v>
                </c:pt>
                <c:pt idx="74">
                  <c:v>0.39999999999996999</c:v>
                </c:pt>
                <c:pt idx="75">
                  <c:v>0.49999999999997002</c:v>
                </c:pt>
                <c:pt idx="76">
                  <c:v>0.59999999999997</c:v>
                </c:pt>
                <c:pt idx="77">
                  <c:v>0.69999999999996998</c:v>
                </c:pt>
                <c:pt idx="78">
                  <c:v>0.79999999999996996</c:v>
                </c:pt>
                <c:pt idx="79">
                  <c:v>0.89999999999997005</c:v>
                </c:pt>
                <c:pt idx="80">
                  <c:v>0.99999999999997002</c:v>
                </c:pt>
                <c:pt idx="81">
                  <c:v>1.0999999999999699</c:v>
                </c:pt>
                <c:pt idx="82">
                  <c:v>1.19999999999997</c:v>
                </c:pt>
                <c:pt idx="83">
                  <c:v>1.2999999999999701</c:v>
                </c:pt>
                <c:pt idx="84">
                  <c:v>1.3999999999999699</c:v>
                </c:pt>
                <c:pt idx="85">
                  <c:v>1.49999999999997</c:v>
                </c:pt>
                <c:pt idx="86">
                  <c:v>1.5999999999999699</c:v>
                </c:pt>
                <c:pt idx="87">
                  <c:v>1.69999999999997</c:v>
                </c:pt>
                <c:pt idx="88">
                  <c:v>1.7999999999999701</c:v>
                </c:pt>
                <c:pt idx="89">
                  <c:v>1.8999999999999699</c:v>
                </c:pt>
                <c:pt idx="90">
                  <c:v>1.99999999999997</c:v>
                </c:pt>
                <c:pt idx="91">
                  <c:v>2.0999999999999699</c:v>
                </c:pt>
                <c:pt idx="92">
                  <c:v>2.19999999999997</c:v>
                </c:pt>
                <c:pt idx="93">
                  <c:v>2.2999999999999701</c:v>
                </c:pt>
                <c:pt idx="94">
                  <c:v>2.3999999999999702</c:v>
                </c:pt>
                <c:pt idx="95">
                  <c:v>2.4999999999999698</c:v>
                </c:pt>
                <c:pt idx="96">
                  <c:v>2.5999999999999699</c:v>
                </c:pt>
                <c:pt idx="97">
                  <c:v>2.69999999999997</c:v>
                </c:pt>
                <c:pt idx="98">
                  <c:v>2.7999999999999701</c:v>
                </c:pt>
                <c:pt idx="99">
                  <c:v>2.8999999999999599</c:v>
                </c:pt>
                <c:pt idx="100">
                  <c:v>2.99999999999996</c:v>
                </c:pt>
                <c:pt idx="101">
                  <c:v>3.1</c:v>
                </c:pt>
                <c:pt idx="102">
                  <c:v>3.2</c:v>
                </c:pt>
                <c:pt idx="103">
                  <c:v>3.3</c:v>
                </c:pt>
                <c:pt idx="104">
                  <c:v>3.4</c:v>
                </c:pt>
                <c:pt idx="105">
                  <c:v>3.5</c:v>
                </c:pt>
                <c:pt idx="106">
                  <c:v>3.6</c:v>
                </c:pt>
                <c:pt idx="107">
                  <c:v>3.7</c:v>
                </c:pt>
                <c:pt idx="108">
                  <c:v>3.8</c:v>
                </c:pt>
                <c:pt idx="109">
                  <c:v>3.9</c:v>
                </c:pt>
                <c:pt idx="110">
                  <c:v>4</c:v>
                </c:pt>
                <c:pt idx="111">
                  <c:v>4.0999999999999996</c:v>
                </c:pt>
                <c:pt idx="112">
                  <c:v>4.2</c:v>
                </c:pt>
                <c:pt idx="113">
                  <c:v>4.3</c:v>
                </c:pt>
                <c:pt idx="114">
                  <c:v>4.4000000000000004</c:v>
                </c:pt>
                <c:pt idx="115">
                  <c:v>4.5</c:v>
                </c:pt>
                <c:pt idx="116">
                  <c:v>4.5999999999999996</c:v>
                </c:pt>
                <c:pt idx="117">
                  <c:v>4.7</c:v>
                </c:pt>
                <c:pt idx="118">
                  <c:v>4.8</c:v>
                </c:pt>
                <c:pt idx="119">
                  <c:v>4.9000000000000004</c:v>
                </c:pt>
                <c:pt idx="120">
                  <c:v>5</c:v>
                </c:pt>
                <c:pt idx="121">
                  <c:v>5.0999999999999996</c:v>
                </c:pt>
                <c:pt idx="122">
                  <c:v>5.2</c:v>
                </c:pt>
                <c:pt idx="123">
                  <c:v>5.3</c:v>
                </c:pt>
                <c:pt idx="124">
                  <c:v>5.4</c:v>
                </c:pt>
                <c:pt idx="125">
                  <c:v>5.5</c:v>
                </c:pt>
                <c:pt idx="126">
                  <c:v>5.6</c:v>
                </c:pt>
                <c:pt idx="127">
                  <c:v>5.7</c:v>
                </c:pt>
                <c:pt idx="128">
                  <c:v>5.8</c:v>
                </c:pt>
                <c:pt idx="129">
                  <c:v>5.9</c:v>
                </c:pt>
                <c:pt idx="130">
                  <c:v>6</c:v>
                </c:pt>
              </c:numCache>
            </c:numRef>
          </c:xVal>
          <c:yVal>
            <c:numRef>
              <c:f>Sheet1!$B$2:$B$132</c:f>
              <c:numCache>
                <c:formatCode>General</c:formatCode>
                <c:ptCount val="131"/>
                <c:pt idx="0">
                  <c:v>9.1347204083645936E-12</c:v>
                </c:pt>
                <c:pt idx="1">
                  <c:v>1.8303322170155714E-11</c:v>
                </c:pt>
                <c:pt idx="2">
                  <c:v>3.6309615017918004E-11</c:v>
                </c:pt>
                <c:pt idx="3">
                  <c:v>7.1313281239960764E-11</c:v>
                </c:pt>
                <c:pt idx="4">
                  <c:v>1.3866799941653172E-10</c:v>
                </c:pt>
                <c:pt idx="5">
                  <c:v>2.6695566147628519E-10</c:v>
                </c:pt>
                <c:pt idx="6">
                  <c:v>5.0881402816450389E-10</c:v>
                </c:pt>
                <c:pt idx="7">
                  <c:v>9.6014333703123363E-10</c:v>
                </c:pt>
                <c:pt idx="8">
                  <c:v>1.7937839079640794E-9</c:v>
                </c:pt>
                <c:pt idx="9">
                  <c:v>3.3178842435473049E-9</c:v>
                </c:pt>
                <c:pt idx="10">
                  <c:v>6.0758828498232861E-9</c:v>
                </c:pt>
                <c:pt idx="11">
                  <c:v>1.1015763624682308E-8</c:v>
                </c:pt>
                <c:pt idx="12">
                  <c:v>1.9773196406244672E-8</c:v>
                </c:pt>
                <c:pt idx="13">
                  <c:v>3.513955094820434E-8</c:v>
                </c:pt>
                <c:pt idx="14">
                  <c:v>6.1826205001658573E-8</c:v>
                </c:pt>
                <c:pt idx="15">
                  <c:v>1.0769760042542703E-7</c:v>
                </c:pt>
                <c:pt idx="16">
                  <c:v>1.8573618445551907E-7</c:v>
                </c:pt>
                <c:pt idx="17">
                  <c:v>3.1713492167158123E-7</c:v>
                </c:pt>
                <c:pt idx="18">
                  <c:v>5.3610353446973477E-7</c:v>
                </c:pt>
                <c:pt idx="19">
                  <c:v>8.9724351623828588E-7</c:v>
                </c:pt>
                <c:pt idx="20">
                  <c:v>1.4867195147342238E-6</c:v>
                </c:pt>
                <c:pt idx="21">
                  <c:v>2.4389607458932395E-6</c:v>
                </c:pt>
                <c:pt idx="22">
                  <c:v>3.9612990910318923E-6</c:v>
                </c:pt>
                <c:pt idx="23">
                  <c:v>6.369825178866807E-6</c:v>
                </c:pt>
                <c:pt idx="24">
                  <c:v>1.0140852065486255E-5</c:v>
                </c:pt>
                <c:pt idx="25">
                  <c:v>1.5983741106904766E-5</c:v>
                </c:pt>
                <c:pt idx="26">
                  <c:v>2.4942471290052468E-5</c:v>
                </c:pt>
                <c:pt idx="27">
                  <c:v>3.853519674208549E-5</c:v>
                </c:pt>
                <c:pt idx="28">
                  <c:v>5.8943067756537443E-5</c:v>
                </c:pt>
                <c:pt idx="29">
                  <c:v>8.926165717712912E-5</c:v>
                </c:pt>
                <c:pt idx="30">
                  <c:v>1.3383022576488014E-4</c:v>
                </c:pt>
                <c:pt idx="31">
                  <c:v>1.9865547139276475E-4</c:v>
                </c:pt>
                <c:pt idx="32">
                  <c:v>2.919469257914491E-4</c:v>
                </c:pt>
                <c:pt idx="33">
                  <c:v>4.2478027055073593E-4</c:v>
                </c:pt>
                <c:pt idx="34">
                  <c:v>6.1190193011375076E-4</c:v>
                </c:pt>
                <c:pt idx="35">
                  <c:v>8.7268269504572915E-4</c:v>
                </c:pt>
                <c:pt idx="36">
                  <c:v>1.2322191684729772E-3</c:v>
                </c:pt>
                <c:pt idx="37">
                  <c:v>1.7225689390536229E-3</c:v>
                </c:pt>
                <c:pt idx="38">
                  <c:v>2.3840882014647662E-3</c:v>
                </c:pt>
                <c:pt idx="39">
                  <c:v>3.2668190561998202E-3</c:v>
                </c:pt>
                <c:pt idx="40">
                  <c:v>4.431848411937874E-3</c:v>
                </c:pt>
                <c:pt idx="41">
                  <c:v>5.9525324197756795E-3</c:v>
                </c:pt>
                <c:pt idx="42">
                  <c:v>7.915451582979743E-3</c:v>
                </c:pt>
                <c:pt idx="43">
                  <c:v>1.0420934814422026E-2</c:v>
                </c:pt>
                <c:pt idx="44">
                  <c:v>1.3582969233684909E-2</c:v>
                </c:pt>
                <c:pt idx="45">
                  <c:v>1.7528300493567666E-2</c:v>
                </c:pt>
                <c:pt idx="46">
                  <c:v>2.2394530294841827E-2</c:v>
                </c:pt>
                <c:pt idx="47">
                  <c:v>2.8327037741599882E-2</c:v>
                </c:pt>
                <c:pt idx="48">
                  <c:v>3.5474592846229863E-2</c:v>
                </c:pt>
                <c:pt idx="49">
                  <c:v>4.3983595980425338E-2</c:v>
                </c:pt>
                <c:pt idx="50">
                  <c:v>5.3990966513185898E-2</c:v>
                </c:pt>
                <c:pt idx="51">
                  <c:v>6.5615814774674111E-2</c:v>
                </c:pt>
                <c:pt idx="52">
                  <c:v>7.8950158300891318E-2</c:v>
                </c:pt>
                <c:pt idx="53">
                  <c:v>9.4049077376883741E-2</c:v>
                </c:pt>
                <c:pt idx="54">
                  <c:v>0.110920834679452</c:v>
                </c:pt>
                <c:pt idx="55">
                  <c:v>0.12951759566588786</c:v>
                </c:pt>
                <c:pt idx="56">
                  <c:v>0.14972746563574069</c:v>
                </c:pt>
                <c:pt idx="57">
                  <c:v>0.17136859204780289</c:v>
                </c:pt>
                <c:pt idx="58">
                  <c:v>0.19418605498320829</c:v>
                </c:pt>
                <c:pt idx="59">
                  <c:v>0.21785217703254575</c:v>
                </c:pt>
                <c:pt idx="60">
                  <c:v>0.24197072451913854</c:v>
                </c:pt>
                <c:pt idx="61">
                  <c:v>0.26608524989875004</c:v>
                </c:pt>
                <c:pt idx="62">
                  <c:v>0.28969155276147812</c:v>
                </c:pt>
                <c:pt idx="63">
                  <c:v>0.31225393336675689</c:v>
                </c:pt>
                <c:pt idx="64">
                  <c:v>0.33322460289179567</c:v>
                </c:pt>
                <c:pt idx="65">
                  <c:v>0.35206532676429597</c:v>
                </c:pt>
                <c:pt idx="66">
                  <c:v>0.36827014030332039</c:v>
                </c:pt>
                <c:pt idx="67">
                  <c:v>0.38138781546052181</c:v>
                </c:pt>
                <c:pt idx="68">
                  <c:v>0.39104269397545433</c:v>
                </c:pt>
                <c:pt idx="69">
                  <c:v>0.39695254747701098</c:v>
                </c:pt>
                <c:pt idx="70">
                  <c:v>0.3989422804014327</c:v>
                </c:pt>
                <c:pt idx="71">
                  <c:v>0.39695254747701297</c:v>
                </c:pt>
                <c:pt idx="72">
                  <c:v>0.39104269397545821</c:v>
                </c:pt>
                <c:pt idx="73">
                  <c:v>0.38138781546052752</c:v>
                </c:pt>
                <c:pt idx="74">
                  <c:v>0.36827014030332778</c:v>
                </c:pt>
                <c:pt idx="75">
                  <c:v>0.3520653267643048</c:v>
                </c:pt>
                <c:pt idx="76">
                  <c:v>0.33322460289180567</c:v>
                </c:pt>
                <c:pt idx="77">
                  <c:v>0.31225393336676782</c:v>
                </c:pt>
                <c:pt idx="78">
                  <c:v>0.28969155276148972</c:v>
                </c:pt>
                <c:pt idx="79">
                  <c:v>0.26608524989876198</c:v>
                </c:pt>
                <c:pt idx="80">
                  <c:v>0.24197072451915064</c:v>
                </c:pt>
                <c:pt idx="81">
                  <c:v>0.21785217703255777</c:v>
                </c:pt>
                <c:pt idx="82">
                  <c:v>0.19418605498321995</c:v>
                </c:pt>
                <c:pt idx="83">
                  <c:v>0.17136859204781404</c:v>
                </c:pt>
                <c:pt idx="84">
                  <c:v>0.14972746563575118</c:v>
                </c:pt>
                <c:pt idx="85">
                  <c:v>0.12951759566589754</c:v>
                </c:pt>
                <c:pt idx="86">
                  <c:v>0.1109208346794609</c:v>
                </c:pt>
                <c:pt idx="87">
                  <c:v>9.4049077376891735E-2</c:v>
                </c:pt>
                <c:pt idx="88">
                  <c:v>7.895015830089841E-2</c:v>
                </c:pt>
                <c:pt idx="89">
                  <c:v>6.5615814774680342E-2</c:v>
                </c:pt>
                <c:pt idx="90">
                  <c:v>5.3990966513191289E-2</c:v>
                </c:pt>
                <c:pt idx="91">
                  <c:v>4.3983595980429988E-2</c:v>
                </c:pt>
                <c:pt idx="92">
                  <c:v>3.5474592846233791E-2</c:v>
                </c:pt>
                <c:pt idx="93">
                  <c:v>2.8327037741603125E-2</c:v>
                </c:pt>
                <c:pt idx="94">
                  <c:v>2.2394530294844502E-2</c:v>
                </c:pt>
                <c:pt idx="95">
                  <c:v>1.7528300493569862E-2</c:v>
                </c:pt>
                <c:pt idx="96">
                  <c:v>1.3582969233686681E-2</c:v>
                </c:pt>
                <c:pt idx="97">
                  <c:v>1.0420934814423442E-2</c:v>
                </c:pt>
                <c:pt idx="98">
                  <c:v>7.9154515829806277E-3</c:v>
                </c:pt>
                <c:pt idx="99">
                  <c:v>5.9525324197765468E-3</c:v>
                </c:pt>
                <c:pt idx="100">
                  <c:v>4.4318484119385384E-3</c:v>
                </c:pt>
                <c:pt idx="101">
                  <c:v>3.2668190561999182E-3</c:v>
                </c:pt>
                <c:pt idx="102">
                  <c:v>2.3840882014648404E-3</c:v>
                </c:pt>
                <c:pt idx="103">
                  <c:v>1.7225689390536812E-3</c:v>
                </c:pt>
                <c:pt idx="104">
                  <c:v>1.2322191684730199E-3</c:v>
                </c:pt>
                <c:pt idx="105">
                  <c:v>8.7268269504576015E-4</c:v>
                </c:pt>
                <c:pt idx="106">
                  <c:v>6.119019301137719E-4</c:v>
                </c:pt>
                <c:pt idx="107">
                  <c:v>4.2478027055075143E-4</c:v>
                </c:pt>
                <c:pt idx="108">
                  <c:v>2.9194692579146027E-4</c:v>
                </c:pt>
                <c:pt idx="109">
                  <c:v>1.9865547139277272E-4</c:v>
                </c:pt>
                <c:pt idx="110">
                  <c:v>1.3383022576488537E-4</c:v>
                </c:pt>
                <c:pt idx="111">
                  <c:v>8.9261657177132928E-5</c:v>
                </c:pt>
                <c:pt idx="112">
                  <c:v>5.8943067756539855E-5</c:v>
                </c:pt>
                <c:pt idx="113">
                  <c:v>3.8535196742087129E-5</c:v>
                </c:pt>
                <c:pt idx="114">
                  <c:v>2.4942471290053535E-5</c:v>
                </c:pt>
                <c:pt idx="115">
                  <c:v>1.5983741106905475E-5</c:v>
                </c:pt>
                <c:pt idx="116">
                  <c:v>1.0140852065486758E-5</c:v>
                </c:pt>
                <c:pt idx="117">
                  <c:v>6.3698251788670899E-6</c:v>
                </c:pt>
                <c:pt idx="118">
                  <c:v>3.9612990910320753E-6</c:v>
                </c:pt>
                <c:pt idx="119">
                  <c:v>2.4389607458933522E-6</c:v>
                </c:pt>
                <c:pt idx="120">
                  <c:v>1.4867195147342977E-6</c:v>
                </c:pt>
                <c:pt idx="121">
                  <c:v>8.9724351623833374E-7</c:v>
                </c:pt>
                <c:pt idx="122">
                  <c:v>5.3610353446976145E-7</c:v>
                </c:pt>
                <c:pt idx="123">
                  <c:v>3.1713492167159759E-7</c:v>
                </c:pt>
                <c:pt idx="124">
                  <c:v>1.8573618445552897E-7</c:v>
                </c:pt>
                <c:pt idx="125">
                  <c:v>1.0769760042543276E-7</c:v>
                </c:pt>
                <c:pt idx="126">
                  <c:v>6.1826205001658573E-8</c:v>
                </c:pt>
                <c:pt idx="127">
                  <c:v>3.513955094820434E-8</c:v>
                </c:pt>
                <c:pt idx="128">
                  <c:v>1.9773196406244672E-8</c:v>
                </c:pt>
                <c:pt idx="129">
                  <c:v>1.1015763624682308E-8</c:v>
                </c:pt>
                <c:pt idx="130">
                  <c:v>6.0758828498232861E-9</c:v>
                </c:pt>
              </c:numCache>
            </c:numRef>
          </c:yVal>
          <c:smooth val="0"/>
          <c:extLst>
            <c:ext xmlns:c16="http://schemas.microsoft.com/office/drawing/2014/chart" uri="{C3380CC4-5D6E-409C-BE32-E72D297353CC}">
              <c16:uniqueId val="{00000000-1E18-4391-AD0E-6837A8D5EE9B}"/>
            </c:ext>
          </c:extLst>
        </c:ser>
        <c:ser>
          <c:idx val="1"/>
          <c:order val="1"/>
          <c:tx>
            <c:strRef>
              <c:f>Sheet1!$C$1</c:f>
              <c:strCache>
                <c:ptCount val="1"/>
                <c:pt idx="0">
                  <c:v>Column2</c:v>
                </c:pt>
              </c:strCache>
            </c:strRef>
          </c:tx>
          <c:spPr>
            <a:ln w="25400" cap="rnd">
              <a:solidFill>
                <a:schemeClr val="accent1"/>
              </a:solidFill>
              <a:round/>
            </a:ln>
            <a:effectLst/>
          </c:spPr>
          <c:marker>
            <c:symbol val="none"/>
          </c:marker>
          <c:xVal>
            <c:numRef>
              <c:f>Sheet1!$A$2:$A$132</c:f>
              <c:numCache>
                <c:formatCode>General</c:formatCode>
                <c:ptCount val="131"/>
                <c:pt idx="0">
                  <c:v>-7</c:v>
                </c:pt>
                <c:pt idx="1">
                  <c:v>-6.9</c:v>
                </c:pt>
                <c:pt idx="2">
                  <c:v>-6.8</c:v>
                </c:pt>
                <c:pt idx="3">
                  <c:v>-6.7</c:v>
                </c:pt>
                <c:pt idx="4">
                  <c:v>-6.6</c:v>
                </c:pt>
                <c:pt idx="5">
                  <c:v>-6.5</c:v>
                </c:pt>
                <c:pt idx="6">
                  <c:v>-6.4</c:v>
                </c:pt>
                <c:pt idx="7">
                  <c:v>-6.3</c:v>
                </c:pt>
                <c:pt idx="8">
                  <c:v>-6.2</c:v>
                </c:pt>
                <c:pt idx="9">
                  <c:v>-6.1</c:v>
                </c:pt>
                <c:pt idx="10">
                  <c:v>-6</c:v>
                </c:pt>
                <c:pt idx="11">
                  <c:v>-5.9</c:v>
                </c:pt>
                <c:pt idx="12">
                  <c:v>-5.8</c:v>
                </c:pt>
                <c:pt idx="13">
                  <c:v>-5.7</c:v>
                </c:pt>
                <c:pt idx="14">
                  <c:v>-5.6</c:v>
                </c:pt>
                <c:pt idx="15">
                  <c:v>-5.5000000000000098</c:v>
                </c:pt>
                <c:pt idx="16">
                  <c:v>-5.4000000000000101</c:v>
                </c:pt>
                <c:pt idx="17">
                  <c:v>-5.3000000000000096</c:v>
                </c:pt>
                <c:pt idx="18">
                  <c:v>-5.2000000000000099</c:v>
                </c:pt>
                <c:pt idx="19">
                  <c:v>-5.1000000000000103</c:v>
                </c:pt>
                <c:pt idx="20">
                  <c:v>-5.0000000000000098</c:v>
                </c:pt>
                <c:pt idx="21">
                  <c:v>-4.9000000000000101</c:v>
                </c:pt>
                <c:pt idx="22">
                  <c:v>-4.8000000000000096</c:v>
                </c:pt>
                <c:pt idx="23">
                  <c:v>-4.7000000000000099</c:v>
                </c:pt>
                <c:pt idx="24">
                  <c:v>-4.6000000000000103</c:v>
                </c:pt>
                <c:pt idx="25">
                  <c:v>-4.5000000000000098</c:v>
                </c:pt>
                <c:pt idx="26">
                  <c:v>-4.4000000000000101</c:v>
                </c:pt>
                <c:pt idx="27">
                  <c:v>-4.3000000000000096</c:v>
                </c:pt>
                <c:pt idx="28">
                  <c:v>-4.2000000000000099</c:v>
                </c:pt>
                <c:pt idx="29">
                  <c:v>-4.1000000000000103</c:v>
                </c:pt>
                <c:pt idx="30">
                  <c:v>-4.0000000000000098</c:v>
                </c:pt>
                <c:pt idx="31">
                  <c:v>-3.9000000000000101</c:v>
                </c:pt>
                <c:pt idx="32">
                  <c:v>-3.80000000000001</c:v>
                </c:pt>
                <c:pt idx="33">
                  <c:v>-3.7000000000000099</c:v>
                </c:pt>
                <c:pt idx="34">
                  <c:v>-3.6000000000000099</c:v>
                </c:pt>
                <c:pt idx="35">
                  <c:v>-3.5000000000000102</c:v>
                </c:pt>
                <c:pt idx="36">
                  <c:v>-3.4000000000000101</c:v>
                </c:pt>
                <c:pt idx="37">
                  <c:v>-3.30000000000001</c:v>
                </c:pt>
                <c:pt idx="38">
                  <c:v>-3.2000000000000099</c:v>
                </c:pt>
                <c:pt idx="39">
                  <c:v>-3.1000000000000099</c:v>
                </c:pt>
                <c:pt idx="40">
                  <c:v>-3.0000000000000102</c:v>
                </c:pt>
                <c:pt idx="41">
                  <c:v>-2.9000000000000101</c:v>
                </c:pt>
                <c:pt idx="42">
                  <c:v>-2.80000000000001</c:v>
                </c:pt>
                <c:pt idx="43">
                  <c:v>-2.7000000000000202</c:v>
                </c:pt>
                <c:pt idx="44">
                  <c:v>-2.6000000000000201</c:v>
                </c:pt>
                <c:pt idx="45">
                  <c:v>-2.50000000000002</c:v>
                </c:pt>
                <c:pt idx="46">
                  <c:v>-2.4000000000000199</c:v>
                </c:pt>
                <c:pt idx="47">
                  <c:v>-2.3000000000000198</c:v>
                </c:pt>
                <c:pt idx="48">
                  <c:v>-2.2000000000000202</c:v>
                </c:pt>
                <c:pt idx="49">
                  <c:v>-2.1000000000000201</c:v>
                </c:pt>
                <c:pt idx="50">
                  <c:v>-2.00000000000002</c:v>
                </c:pt>
                <c:pt idx="51">
                  <c:v>-1.9000000000000199</c:v>
                </c:pt>
                <c:pt idx="52">
                  <c:v>-1.80000000000002</c:v>
                </c:pt>
                <c:pt idx="53">
                  <c:v>-1.7000000000000199</c:v>
                </c:pt>
                <c:pt idx="54">
                  <c:v>-1.6000000000000201</c:v>
                </c:pt>
                <c:pt idx="55">
                  <c:v>-1.50000000000002</c:v>
                </c:pt>
                <c:pt idx="56">
                  <c:v>-1.4000000000000199</c:v>
                </c:pt>
                <c:pt idx="57">
                  <c:v>-1.30000000000002</c:v>
                </c:pt>
                <c:pt idx="58">
                  <c:v>-1.2000000000000199</c:v>
                </c:pt>
                <c:pt idx="59">
                  <c:v>-1.1000000000000201</c:v>
                </c:pt>
                <c:pt idx="60">
                  <c:v>-1.00000000000002</c:v>
                </c:pt>
                <c:pt idx="61">
                  <c:v>-0.90000000000002001</c:v>
                </c:pt>
                <c:pt idx="62">
                  <c:v>-0.80000000000002003</c:v>
                </c:pt>
                <c:pt idx="63">
                  <c:v>-0.70000000000002005</c:v>
                </c:pt>
                <c:pt idx="64">
                  <c:v>-0.60000000000001996</c:v>
                </c:pt>
                <c:pt idx="65">
                  <c:v>-0.50000000000001998</c:v>
                </c:pt>
                <c:pt idx="66">
                  <c:v>-0.40000000000002001</c:v>
                </c:pt>
                <c:pt idx="67">
                  <c:v>-0.30000000000001997</c:v>
                </c:pt>
                <c:pt idx="68">
                  <c:v>-0.20000000000002</c:v>
                </c:pt>
                <c:pt idx="69">
                  <c:v>-0.10000000000002</c:v>
                </c:pt>
                <c:pt idx="70">
                  <c:v>-2.0428103653102899E-14</c:v>
                </c:pt>
                <c:pt idx="71">
                  <c:v>9.9999999999970293E-2</c:v>
                </c:pt>
                <c:pt idx="72">
                  <c:v>0.19999999999997001</c:v>
                </c:pt>
                <c:pt idx="73">
                  <c:v>0.29999999999997001</c:v>
                </c:pt>
                <c:pt idx="74">
                  <c:v>0.39999999999996999</c:v>
                </c:pt>
                <c:pt idx="75">
                  <c:v>0.49999999999997002</c:v>
                </c:pt>
                <c:pt idx="76">
                  <c:v>0.59999999999997</c:v>
                </c:pt>
                <c:pt idx="77">
                  <c:v>0.69999999999996998</c:v>
                </c:pt>
                <c:pt idx="78">
                  <c:v>0.79999999999996996</c:v>
                </c:pt>
                <c:pt idx="79">
                  <c:v>0.89999999999997005</c:v>
                </c:pt>
                <c:pt idx="80">
                  <c:v>0.99999999999997002</c:v>
                </c:pt>
                <c:pt idx="81">
                  <c:v>1.0999999999999699</c:v>
                </c:pt>
                <c:pt idx="82">
                  <c:v>1.19999999999997</c:v>
                </c:pt>
                <c:pt idx="83">
                  <c:v>1.2999999999999701</c:v>
                </c:pt>
                <c:pt idx="84">
                  <c:v>1.3999999999999699</c:v>
                </c:pt>
                <c:pt idx="85">
                  <c:v>1.49999999999997</c:v>
                </c:pt>
                <c:pt idx="86">
                  <c:v>1.5999999999999699</c:v>
                </c:pt>
                <c:pt idx="87">
                  <c:v>1.69999999999997</c:v>
                </c:pt>
                <c:pt idx="88">
                  <c:v>1.7999999999999701</c:v>
                </c:pt>
                <c:pt idx="89">
                  <c:v>1.8999999999999699</c:v>
                </c:pt>
                <c:pt idx="90">
                  <c:v>1.99999999999997</c:v>
                </c:pt>
                <c:pt idx="91">
                  <c:v>2.0999999999999699</c:v>
                </c:pt>
                <c:pt idx="92">
                  <c:v>2.19999999999997</c:v>
                </c:pt>
                <c:pt idx="93">
                  <c:v>2.2999999999999701</c:v>
                </c:pt>
                <c:pt idx="94">
                  <c:v>2.3999999999999702</c:v>
                </c:pt>
                <c:pt idx="95">
                  <c:v>2.4999999999999698</c:v>
                </c:pt>
                <c:pt idx="96">
                  <c:v>2.5999999999999699</c:v>
                </c:pt>
                <c:pt idx="97">
                  <c:v>2.69999999999997</c:v>
                </c:pt>
                <c:pt idx="98">
                  <c:v>2.7999999999999701</c:v>
                </c:pt>
                <c:pt idx="99">
                  <c:v>2.8999999999999599</c:v>
                </c:pt>
                <c:pt idx="100">
                  <c:v>2.99999999999996</c:v>
                </c:pt>
                <c:pt idx="101">
                  <c:v>3.1</c:v>
                </c:pt>
                <c:pt idx="102">
                  <c:v>3.2</c:v>
                </c:pt>
                <c:pt idx="103">
                  <c:v>3.3</c:v>
                </c:pt>
                <c:pt idx="104">
                  <c:v>3.4</c:v>
                </c:pt>
                <c:pt idx="105">
                  <c:v>3.5</c:v>
                </c:pt>
                <c:pt idx="106">
                  <c:v>3.6</c:v>
                </c:pt>
                <c:pt idx="107">
                  <c:v>3.7</c:v>
                </c:pt>
                <c:pt idx="108">
                  <c:v>3.8</c:v>
                </c:pt>
                <c:pt idx="109">
                  <c:v>3.9</c:v>
                </c:pt>
                <c:pt idx="110">
                  <c:v>4</c:v>
                </c:pt>
                <c:pt idx="111">
                  <c:v>4.0999999999999996</c:v>
                </c:pt>
                <c:pt idx="112">
                  <c:v>4.2</c:v>
                </c:pt>
                <c:pt idx="113">
                  <c:v>4.3</c:v>
                </c:pt>
                <c:pt idx="114">
                  <c:v>4.4000000000000004</c:v>
                </c:pt>
                <c:pt idx="115">
                  <c:v>4.5</c:v>
                </c:pt>
                <c:pt idx="116">
                  <c:v>4.5999999999999996</c:v>
                </c:pt>
                <c:pt idx="117">
                  <c:v>4.7</c:v>
                </c:pt>
                <c:pt idx="118">
                  <c:v>4.8</c:v>
                </c:pt>
                <c:pt idx="119">
                  <c:v>4.9000000000000004</c:v>
                </c:pt>
                <c:pt idx="120">
                  <c:v>5</c:v>
                </c:pt>
                <c:pt idx="121">
                  <c:v>5.0999999999999996</c:v>
                </c:pt>
                <c:pt idx="122">
                  <c:v>5.2</c:v>
                </c:pt>
                <c:pt idx="123">
                  <c:v>5.3</c:v>
                </c:pt>
                <c:pt idx="124">
                  <c:v>5.4</c:v>
                </c:pt>
                <c:pt idx="125">
                  <c:v>5.5</c:v>
                </c:pt>
                <c:pt idx="126">
                  <c:v>5.6</c:v>
                </c:pt>
                <c:pt idx="127">
                  <c:v>5.7</c:v>
                </c:pt>
                <c:pt idx="128">
                  <c:v>5.8</c:v>
                </c:pt>
                <c:pt idx="129">
                  <c:v>5.9</c:v>
                </c:pt>
                <c:pt idx="130">
                  <c:v>6</c:v>
                </c:pt>
              </c:numCache>
            </c:numRef>
          </c:xVal>
          <c:yVal>
            <c:numRef>
              <c:f>Sheet1!$C$2:$C$132</c:f>
              <c:numCache>
                <c:formatCode>General</c:formatCode>
                <c:ptCount val="131"/>
                <c:pt idx="0">
                  <c:v>4.3634134752288008E-4</c:v>
                </c:pt>
                <c:pt idx="1">
                  <c:v>5.1914064783070517E-4</c:v>
                </c:pt>
                <c:pt idx="2">
                  <c:v>6.1610958423650997E-4</c:v>
                </c:pt>
                <c:pt idx="3">
                  <c:v>7.2936540233337294E-4</c:v>
                </c:pt>
                <c:pt idx="4">
                  <c:v>8.6128446952684061E-4</c:v>
                </c:pt>
                <c:pt idx="5">
                  <c:v>1.0145240286498841E-3</c:v>
                </c:pt>
                <c:pt idx="6">
                  <c:v>1.1920441007324202E-3</c:v>
                </c:pt>
                <c:pt idx="7">
                  <c:v>1.3971292074397236E-3</c:v>
                </c:pt>
                <c:pt idx="8">
                  <c:v>1.6334095280999591E-3</c:v>
                </c:pt>
                <c:pt idx="9">
                  <c:v>1.9048810491109052E-3</c:v>
                </c:pt>
                <c:pt idx="10">
                  <c:v>2.2159242059690038E-3</c:v>
                </c:pt>
                <c:pt idx="11">
                  <c:v>2.5713204615269696E-3</c:v>
                </c:pt>
                <c:pt idx="12">
                  <c:v>2.9762662098879269E-3</c:v>
                </c:pt>
                <c:pt idx="13">
                  <c:v>3.4363833453069856E-3</c:v>
                </c:pt>
                <c:pt idx="14">
                  <c:v>3.9577257914899843E-3</c:v>
                </c:pt>
                <c:pt idx="15">
                  <c:v>4.5467812507954657E-3</c:v>
                </c:pt>
                <c:pt idx="16">
                  <c:v>5.2104674072112264E-3</c:v>
                </c:pt>
                <c:pt idx="17">
                  <c:v>5.9561218038025124E-3</c:v>
                </c:pt>
                <c:pt idx="18">
                  <c:v>6.7914846168427223E-3</c:v>
                </c:pt>
                <c:pt idx="19">
                  <c:v>7.7246735671974848E-3</c:v>
                </c:pt>
                <c:pt idx="20">
                  <c:v>8.7641502467841609E-3</c:v>
                </c:pt>
                <c:pt idx="21">
                  <c:v>9.918677195897542E-3</c:v>
                </c:pt>
                <c:pt idx="22">
                  <c:v>1.1197265147421321E-2</c:v>
                </c:pt>
                <c:pt idx="23">
                  <c:v>1.2609109957597051E-2</c:v>
                </c:pt>
                <c:pt idx="24">
                  <c:v>1.4163518870800416E-2</c:v>
                </c:pt>
                <c:pt idx="25">
                  <c:v>1.5869825917833532E-2</c:v>
                </c:pt>
                <c:pt idx="26">
                  <c:v>1.7737296423115525E-2</c:v>
                </c:pt>
                <c:pt idx="27">
                  <c:v>1.9775020794684899E-2</c:v>
                </c:pt>
                <c:pt idx="28">
                  <c:v>2.1991797990213374E-2</c:v>
                </c:pt>
                <c:pt idx="29">
                  <c:v>2.4396009289591122E-2</c:v>
                </c:pt>
                <c:pt idx="30">
                  <c:v>2.6995483256593764E-2</c:v>
                </c:pt>
                <c:pt idx="31">
                  <c:v>2.9797353034407743E-2</c:v>
                </c:pt>
                <c:pt idx="32">
                  <c:v>3.2807907387337985E-2</c:v>
                </c:pt>
                <c:pt idx="33">
                  <c:v>3.6032437168108659E-2</c:v>
                </c:pt>
                <c:pt idx="34">
                  <c:v>3.9475079150446735E-2</c:v>
                </c:pt>
                <c:pt idx="35">
                  <c:v>4.3138659413255377E-2</c:v>
                </c:pt>
                <c:pt idx="36">
                  <c:v>4.7024538688443064E-2</c:v>
                </c:pt>
                <c:pt idx="37">
                  <c:v>5.1132462281988582E-2</c:v>
                </c:pt>
                <c:pt idx="38">
                  <c:v>5.5460417339727341E-2</c:v>
                </c:pt>
                <c:pt idx="39">
                  <c:v>6.0004500348492334E-2</c:v>
                </c:pt>
                <c:pt idx="40">
                  <c:v>6.4758797832945386E-2</c:v>
                </c:pt>
                <c:pt idx="41">
                  <c:v>6.9715283222679614E-2</c:v>
                </c:pt>
                <c:pt idx="42">
                  <c:v>7.4863732817871911E-2</c:v>
                </c:pt>
                <c:pt idx="43">
                  <c:v>8.0191663670958702E-2</c:v>
                </c:pt>
                <c:pt idx="44">
                  <c:v>8.5684296023902567E-2</c:v>
                </c:pt>
                <c:pt idx="45">
                  <c:v>9.1324542694509819E-2</c:v>
                </c:pt>
                <c:pt idx="46">
                  <c:v>9.7093027491605324E-2</c:v>
                </c:pt>
                <c:pt idx="47">
                  <c:v>0.1029681343599862</c:v>
                </c:pt>
                <c:pt idx="48">
                  <c:v>0.10892608851627407</c:v>
                </c:pt>
                <c:pt idx="49">
                  <c:v>0.11494107034211531</c:v>
                </c:pt>
                <c:pt idx="50">
                  <c:v>0.12098536225957046</c:v>
                </c:pt>
                <c:pt idx="51">
                  <c:v>0.12702952823459329</c:v>
                </c:pt>
                <c:pt idx="52">
                  <c:v>0.13304262494937621</c:v>
                </c:pt>
                <c:pt idx="53">
                  <c:v>0.13899244306549707</c:v>
                </c:pt>
                <c:pt idx="54">
                  <c:v>0.1448457763807402</c:v>
                </c:pt>
                <c:pt idx="55">
                  <c:v>0.15056871607740108</c:v>
                </c:pt>
                <c:pt idx="56">
                  <c:v>0.15612696668337955</c:v>
                </c:pt>
                <c:pt idx="57">
                  <c:v>0.16148617983395611</c:v>
                </c:pt>
                <c:pt idx="58">
                  <c:v>0.16661230144589884</c:v>
                </c:pt>
                <c:pt idx="59">
                  <c:v>0.17147192750969101</c:v>
                </c:pt>
                <c:pt idx="60">
                  <c:v>0.17603266338214887</c:v>
                </c:pt>
                <c:pt idx="61">
                  <c:v>0.18026348123082317</c:v>
                </c:pt>
                <c:pt idx="62">
                  <c:v>0.18413507015166092</c:v>
                </c:pt>
                <c:pt idx="63">
                  <c:v>0.18762017345846829</c:v>
                </c:pt>
                <c:pt idx="64">
                  <c:v>0.19069390773026149</c:v>
                </c:pt>
                <c:pt idx="65">
                  <c:v>0.19333405840142415</c:v>
                </c:pt>
                <c:pt idx="66">
                  <c:v>0.19552134698772755</c:v>
                </c:pt>
                <c:pt idx="67">
                  <c:v>0.19723966545394417</c:v>
                </c:pt>
                <c:pt idx="68">
                  <c:v>0.19847627373850571</c:v>
                </c:pt>
                <c:pt idx="69">
                  <c:v>0.19922195704738191</c:v>
                </c:pt>
                <c:pt idx="70">
                  <c:v>0.19947114020071635</c:v>
                </c:pt>
                <c:pt idx="71">
                  <c:v>0.19922195704738216</c:v>
                </c:pt>
                <c:pt idx="72">
                  <c:v>0.19847627373850618</c:v>
                </c:pt>
                <c:pt idx="73">
                  <c:v>0.19723966545394492</c:v>
                </c:pt>
                <c:pt idx="74">
                  <c:v>0.19552134698772855</c:v>
                </c:pt>
                <c:pt idx="75">
                  <c:v>0.19333405840142534</c:v>
                </c:pt>
                <c:pt idx="76">
                  <c:v>0.1906939077302629</c:v>
                </c:pt>
                <c:pt idx="77">
                  <c:v>0.18762017345846993</c:v>
                </c:pt>
                <c:pt idx="78">
                  <c:v>0.18413507015166278</c:v>
                </c:pt>
                <c:pt idx="79">
                  <c:v>0.1802634812308252</c:v>
                </c:pt>
                <c:pt idx="80">
                  <c:v>0.17603266338215107</c:v>
                </c:pt>
                <c:pt idx="81">
                  <c:v>0.17147192750969337</c:v>
                </c:pt>
                <c:pt idx="82">
                  <c:v>0.16661230144590133</c:v>
                </c:pt>
                <c:pt idx="83">
                  <c:v>0.16148617983395872</c:v>
                </c:pt>
                <c:pt idx="84">
                  <c:v>0.15612696668338227</c:v>
                </c:pt>
                <c:pt idx="85">
                  <c:v>0.15056871607740391</c:v>
                </c:pt>
                <c:pt idx="86">
                  <c:v>0.14484577638074314</c:v>
                </c:pt>
                <c:pt idx="87">
                  <c:v>0.13899244306550002</c:v>
                </c:pt>
                <c:pt idx="88">
                  <c:v>0.13304262494937921</c:v>
                </c:pt>
                <c:pt idx="89">
                  <c:v>0.12702952823459632</c:v>
                </c:pt>
                <c:pt idx="90">
                  <c:v>0.1209853622595735</c:v>
                </c:pt>
                <c:pt idx="91">
                  <c:v>0.11494107034211834</c:v>
                </c:pt>
                <c:pt idx="92">
                  <c:v>0.10892608851627708</c:v>
                </c:pt>
                <c:pt idx="93">
                  <c:v>0.10296813435998914</c:v>
                </c:pt>
                <c:pt idx="94">
                  <c:v>9.7093027491608211E-2</c:v>
                </c:pt>
                <c:pt idx="95">
                  <c:v>9.1324542694512692E-2</c:v>
                </c:pt>
                <c:pt idx="96">
                  <c:v>8.5684296023905357E-2</c:v>
                </c:pt>
                <c:pt idx="97">
                  <c:v>8.0191663670961436E-2</c:v>
                </c:pt>
                <c:pt idx="98">
                  <c:v>7.4863732817873993E-2</c:v>
                </c:pt>
                <c:pt idx="99">
                  <c:v>6.9715283222682167E-2</c:v>
                </c:pt>
                <c:pt idx="100">
                  <c:v>6.4758797832947801E-2</c:v>
                </c:pt>
                <c:pt idx="101">
                  <c:v>6.0004500348492792E-2</c:v>
                </c:pt>
                <c:pt idx="102">
                  <c:v>5.5460417339727772E-2</c:v>
                </c:pt>
                <c:pt idx="103">
                  <c:v>5.1132462281989019E-2</c:v>
                </c:pt>
                <c:pt idx="104">
                  <c:v>4.7024538688443474E-2</c:v>
                </c:pt>
                <c:pt idx="105">
                  <c:v>4.3138659413255766E-2</c:v>
                </c:pt>
                <c:pt idx="106">
                  <c:v>3.9475079150447075E-2</c:v>
                </c:pt>
                <c:pt idx="107">
                  <c:v>3.6032437168108992E-2</c:v>
                </c:pt>
                <c:pt idx="108">
                  <c:v>3.2807907387338298E-2</c:v>
                </c:pt>
                <c:pt idx="109">
                  <c:v>2.9797353034408038E-2</c:v>
                </c:pt>
                <c:pt idx="110">
                  <c:v>2.6995483256594031E-2</c:v>
                </c:pt>
                <c:pt idx="111">
                  <c:v>2.4396009289591382E-2</c:v>
                </c:pt>
                <c:pt idx="112">
                  <c:v>2.1991797990213596E-2</c:v>
                </c:pt>
                <c:pt idx="113">
                  <c:v>1.977502079468511E-2</c:v>
                </c:pt>
                <c:pt idx="114">
                  <c:v>1.7737296423115712E-2</c:v>
                </c:pt>
                <c:pt idx="115">
                  <c:v>1.5869825917833709E-2</c:v>
                </c:pt>
                <c:pt idx="116">
                  <c:v>1.4163518870800593E-2</c:v>
                </c:pt>
                <c:pt idx="117">
                  <c:v>1.2609109957597191E-2</c:v>
                </c:pt>
                <c:pt idx="118">
                  <c:v>1.119726514742145E-2</c:v>
                </c:pt>
                <c:pt idx="119">
                  <c:v>9.9186771958976565E-3</c:v>
                </c:pt>
                <c:pt idx="120">
                  <c:v>8.7641502467842702E-3</c:v>
                </c:pt>
                <c:pt idx="121">
                  <c:v>7.7246735671975871E-3</c:v>
                </c:pt>
                <c:pt idx="122">
                  <c:v>6.7914846168428064E-3</c:v>
                </c:pt>
                <c:pt idx="123">
                  <c:v>5.9561218038025896E-3</c:v>
                </c:pt>
                <c:pt idx="124">
                  <c:v>5.2104674072112958E-3</c:v>
                </c:pt>
                <c:pt idx="125">
                  <c:v>4.5467812507955264E-3</c:v>
                </c:pt>
                <c:pt idx="126">
                  <c:v>3.9577257914899843E-3</c:v>
                </c:pt>
                <c:pt idx="127">
                  <c:v>3.4363833453069856E-3</c:v>
                </c:pt>
                <c:pt idx="128">
                  <c:v>2.9762662098879269E-3</c:v>
                </c:pt>
                <c:pt idx="129">
                  <c:v>2.5713204615269696E-3</c:v>
                </c:pt>
                <c:pt idx="130">
                  <c:v>2.2159242059690038E-3</c:v>
                </c:pt>
              </c:numCache>
            </c:numRef>
          </c:yVal>
          <c:smooth val="0"/>
          <c:extLst>
            <c:ext xmlns:c16="http://schemas.microsoft.com/office/drawing/2014/chart" uri="{C3380CC4-5D6E-409C-BE32-E72D297353CC}">
              <c16:uniqueId val="{00000001-1E18-4391-AD0E-6837A8D5EE9B}"/>
            </c:ext>
          </c:extLst>
        </c:ser>
        <c:ser>
          <c:idx val="2"/>
          <c:order val="2"/>
          <c:tx>
            <c:strRef>
              <c:f>Sheet1!$D$1</c:f>
              <c:strCache>
                <c:ptCount val="1"/>
                <c:pt idx="0">
                  <c:v>Column3</c:v>
                </c:pt>
              </c:strCache>
            </c:strRef>
          </c:tx>
          <c:spPr>
            <a:ln w="25400" cap="rnd">
              <a:solidFill>
                <a:schemeClr val="accent2"/>
              </a:solidFill>
              <a:round/>
            </a:ln>
            <a:effectLst/>
          </c:spPr>
          <c:marker>
            <c:symbol val="none"/>
          </c:marker>
          <c:xVal>
            <c:numRef>
              <c:f>Sheet1!$A$2:$A$132</c:f>
              <c:numCache>
                <c:formatCode>General</c:formatCode>
                <c:ptCount val="131"/>
                <c:pt idx="0">
                  <c:v>-7</c:v>
                </c:pt>
                <c:pt idx="1">
                  <c:v>-6.9</c:v>
                </c:pt>
                <c:pt idx="2">
                  <c:v>-6.8</c:v>
                </c:pt>
                <c:pt idx="3">
                  <c:v>-6.7</c:v>
                </c:pt>
                <c:pt idx="4">
                  <c:v>-6.6</c:v>
                </c:pt>
                <c:pt idx="5">
                  <c:v>-6.5</c:v>
                </c:pt>
                <c:pt idx="6">
                  <c:v>-6.4</c:v>
                </c:pt>
                <c:pt idx="7">
                  <c:v>-6.3</c:v>
                </c:pt>
                <c:pt idx="8">
                  <c:v>-6.2</c:v>
                </c:pt>
                <c:pt idx="9">
                  <c:v>-6.1</c:v>
                </c:pt>
                <c:pt idx="10">
                  <c:v>-6</c:v>
                </c:pt>
                <c:pt idx="11">
                  <c:v>-5.9</c:v>
                </c:pt>
                <c:pt idx="12">
                  <c:v>-5.8</c:v>
                </c:pt>
                <c:pt idx="13">
                  <c:v>-5.7</c:v>
                </c:pt>
                <c:pt idx="14">
                  <c:v>-5.6</c:v>
                </c:pt>
                <c:pt idx="15">
                  <c:v>-5.5000000000000098</c:v>
                </c:pt>
                <c:pt idx="16">
                  <c:v>-5.4000000000000101</c:v>
                </c:pt>
                <c:pt idx="17">
                  <c:v>-5.3000000000000096</c:v>
                </c:pt>
                <c:pt idx="18">
                  <c:v>-5.2000000000000099</c:v>
                </c:pt>
                <c:pt idx="19">
                  <c:v>-5.1000000000000103</c:v>
                </c:pt>
                <c:pt idx="20">
                  <c:v>-5.0000000000000098</c:v>
                </c:pt>
                <c:pt idx="21">
                  <c:v>-4.9000000000000101</c:v>
                </c:pt>
                <c:pt idx="22">
                  <c:v>-4.8000000000000096</c:v>
                </c:pt>
                <c:pt idx="23">
                  <c:v>-4.7000000000000099</c:v>
                </c:pt>
                <c:pt idx="24">
                  <c:v>-4.6000000000000103</c:v>
                </c:pt>
                <c:pt idx="25">
                  <c:v>-4.5000000000000098</c:v>
                </c:pt>
                <c:pt idx="26">
                  <c:v>-4.4000000000000101</c:v>
                </c:pt>
                <c:pt idx="27">
                  <c:v>-4.3000000000000096</c:v>
                </c:pt>
                <c:pt idx="28">
                  <c:v>-4.2000000000000099</c:v>
                </c:pt>
                <c:pt idx="29">
                  <c:v>-4.1000000000000103</c:v>
                </c:pt>
                <c:pt idx="30">
                  <c:v>-4.0000000000000098</c:v>
                </c:pt>
                <c:pt idx="31">
                  <c:v>-3.9000000000000101</c:v>
                </c:pt>
                <c:pt idx="32">
                  <c:v>-3.80000000000001</c:v>
                </c:pt>
                <c:pt idx="33">
                  <c:v>-3.7000000000000099</c:v>
                </c:pt>
                <c:pt idx="34">
                  <c:v>-3.6000000000000099</c:v>
                </c:pt>
                <c:pt idx="35">
                  <c:v>-3.5000000000000102</c:v>
                </c:pt>
                <c:pt idx="36">
                  <c:v>-3.4000000000000101</c:v>
                </c:pt>
                <c:pt idx="37">
                  <c:v>-3.30000000000001</c:v>
                </c:pt>
                <c:pt idx="38">
                  <c:v>-3.2000000000000099</c:v>
                </c:pt>
                <c:pt idx="39">
                  <c:v>-3.1000000000000099</c:v>
                </c:pt>
                <c:pt idx="40">
                  <c:v>-3.0000000000000102</c:v>
                </c:pt>
                <c:pt idx="41">
                  <c:v>-2.9000000000000101</c:v>
                </c:pt>
                <c:pt idx="42">
                  <c:v>-2.80000000000001</c:v>
                </c:pt>
                <c:pt idx="43">
                  <c:v>-2.7000000000000202</c:v>
                </c:pt>
                <c:pt idx="44">
                  <c:v>-2.6000000000000201</c:v>
                </c:pt>
                <c:pt idx="45">
                  <c:v>-2.50000000000002</c:v>
                </c:pt>
                <c:pt idx="46">
                  <c:v>-2.4000000000000199</c:v>
                </c:pt>
                <c:pt idx="47">
                  <c:v>-2.3000000000000198</c:v>
                </c:pt>
                <c:pt idx="48">
                  <c:v>-2.2000000000000202</c:v>
                </c:pt>
                <c:pt idx="49">
                  <c:v>-2.1000000000000201</c:v>
                </c:pt>
                <c:pt idx="50">
                  <c:v>-2.00000000000002</c:v>
                </c:pt>
                <c:pt idx="51">
                  <c:v>-1.9000000000000199</c:v>
                </c:pt>
                <c:pt idx="52">
                  <c:v>-1.80000000000002</c:v>
                </c:pt>
                <c:pt idx="53">
                  <c:v>-1.7000000000000199</c:v>
                </c:pt>
                <c:pt idx="54">
                  <c:v>-1.6000000000000201</c:v>
                </c:pt>
                <c:pt idx="55">
                  <c:v>-1.50000000000002</c:v>
                </c:pt>
                <c:pt idx="56">
                  <c:v>-1.4000000000000199</c:v>
                </c:pt>
                <c:pt idx="57">
                  <c:v>-1.30000000000002</c:v>
                </c:pt>
                <c:pt idx="58">
                  <c:v>-1.2000000000000199</c:v>
                </c:pt>
                <c:pt idx="59">
                  <c:v>-1.1000000000000201</c:v>
                </c:pt>
                <c:pt idx="60">
                  <c:v>-1.00000000000002</c:v>
                </c:pt>
                <c:pt idx="61">
                  <c:v>-0.90000000000002001</c:v>
                </c:pt>
                <c:pt idx="62">
                  <c:v>-0.80000000000002003</c:v>
                </c:pt>
                <c:pt idx="63">
                  <c:v>-0.70000000000002005</c:v>
                </c:pt>
                <c:pt idx="64">
                  <c:v>-0.60000000000001996</c:v>
                </c:pt>
                <c:pt idx="65">
                  <c:v>-0.50000000000001998</c:v>
                </c:pt>
                <c:pt idx="66">
                  <c:v>-0.40000000000002001</c:v>
                </c:pt>
                <c:pt idx="67">
                  <c:v>-0.30000000000001997</c:v>
                </c:pt>
                <c:pt idx="68">
                  <c:v>-0.20000000000002</c:v>
                </c:pt>
                <c:pt idx="69">
                  <c:v>-0.10000000000002</c:v>
                </c:pt>
                <c:pt idx="70">
                  <c:v>-2.0428103653102899E-14</c:v>
                </c:pt>
                <c:pt idx="71">
                  <c:v>9.9999999999970293E-2</c:v>
                </c:pt>
                <c:pt idx="72">
                  <c:v>0.19999999999997001</c:v>
                </c:pt>
                <c:pt idx="73">
                  <c:v>0.29999999999997001</c:v>
                </c:pt>
                <c:pt idx="74">
                  <c:v>0.39999999999996999</c:v>
                </c:pt>
                <c:pt idx="75">
                  <c:v>0.49999999999997002</c:v>
                </c:pt>
                <c:pt idx="76">
                  <c:v>0.59999999999997</c:v>
                </c:pt>
                <c:pt idx="77">
                  <c:v>0.69999999999996998</c:v>
                </c:pt>
                <c:pt idx="78">
                  <c:v>0.79999999999996996</c:v>
                </c:pt>
                <c:pt idx="79">
                  <c:v>0.89999999999997005</c:v>
                </c:pt>
                <c:pt idx="80">
                  <c:v>0.99999999999997002</c:v>
                </c:pt>
                <c:pt idx="81">
                  <c:v>1.0999999999999699</c:v>
                </c:pt>
                <c:pt idx="82">
                  <c:v>1.19999999999997</c:v>
                </c:pt>
                <c:pt idx="83">
                  <c:v>1.2999999999999701</c:v>
                </c:pt>
                <c:pt idx="84">
                  <c:v>1.3999999999999699</c:v>
                </c:pt>
                <c:pt idx="85">
                  <c:v>1.49999999999997</c:v>
                </c:pt>
                <c:pt idx="86">
                  <c:v>1.5999999999999699</c:v>
                </c:pt>
                <c:pt idx="87">
                  <c:v>1.69999999999997</c:v>
                </c:pt>
                <c:pt idx="88">
                  <c:v>1.7999999999999701</c:v>
                </c:pt>
                <c:pt idx="89">
                  <c:v>1.8999999999999699</c:v>
                </c:pt>
                <c:pt idx="90">
                  <c:v>1.99999999999997</c:v>
                </c:pt>
                <c:pt idx="91">
                  <c:v>2.0999999999999699</c:v>
                </c:pt>
                <c:pt idx="92">
                  <c:v>2.19999999999997</c:v>
                </c:pt>
                <c:pt idx="93">
                  <c:v>2.2999999999999701</c:v>
                </c:pt>
                <c:pt idx="94">
                  <c:v>2.3999999999999702</c:v>
                </c:pt>
                <c:pt idx="95">
                  <c:v>2.4999999999999698</c:v>
                </c:pt>
                <c:pt idx="96">
                  <c:v>2.5999999999999699</c:v>
                </c:pt>
                <c:pt idx="97">
                  <c:v>2.69999999999997</c:v>
                </c:pt>
                <c:pt idx="98">
                  <c:v>2.7999999999999701</c:v>
                </c:pt>
                <c:pt idx="99">
                  <c:v>2.8999999999999599</c:v>
                </c:pt>
                <c:pt idx="100">
                  <c:v>2.99999999999996</c:v>
                </c:pt>
                <c:pt idx="101">
                  <c:v>3.1</c:v>
                </c:pt>
                <c:pt idx="102">
                  <c:v>3.2</c:v>
                </c:pt>
                <c:pt idx="103">
                  <c:v>3.3</c:v>
                </c:pt>
                <c:pt idx="104">
                  <c:v>3.4</c:v>
                </c:pt>
                <c:pt idx="105">
                  <c:v>3.5</c:v>
                </c:pt>
                <c:pt idx="106">
                  <c:v>3.6</c:v>
                </c:pt>
                <c:pt idx="107">
                  <c:v>3.7</c:v>
                </c:pt>
                <c:pt idx="108">
                  <c:v>3.8</c:v>
                </c:pt>
                <c:pt idx="109">
                  <c:v>3.9</c:v>
                </c:pt>
                <c:pt idx="110">
                  <c:v>4</c:v>
                </c:pt>
                <c:pt idx="111">
                  <c:v>4.0999999999999996</c:v>
                </c:pt>
                <c:pt idx="112">
                  <c:v>4.2</c:v>
                </c:pt>
                <c:pt idx="113">
                  <c:v>4.3</c:v>
                </c:pt>
                <c:pt idx="114">
                  <c:v>4.4000000000000004</c:v>
                </c:pt>
                <c:pt idx="115">
                  <c:v>4.5</c:v>
                </c:pt>
                <c:pt idx="116">
                  <c:v>4.5999999999999996</c:v>
                </c:pt>
                <c:pt idx="117">
                  <c:v>4.7</c:v>
                </c:pt>
                <c:pt idx="118">
                  <c:v>4.8</c:v>
                </c:pt>
                <c:pt idx="119">
                  <c:v>4.9000000000000004</c:v>
                </c:pt>
                <c:pt idx="120">
                  <c:v>5</c:v>
                </c:pt>
                <c:pt idx="121">
                  <c:v>5.0999999999999996</c:v>
                </c:pt>
                <c:pt idx="122">
                  <c:v>5.2</c:v>
                </c:pt>
                <c:pt idx="123">
                  <c:v>5.3</c:v>
                </c:pt>
                <c:pt idx="124">
                  <c:v>5.4</c:v>
                </c:pt>
                <c:pt idx="125">
                  <c:v>5.5</c:v>
                </c:pt>
                <c:pt idx="126">
                  <c:v>5.6</c:v>
                </c:pt>
                <c:pt idx="127">
                  <c:v>5.7</c:v>
                </c:pt>
                <c:pt idx="128">
                  <c:v>5.8</c:v>
                </c:pt>
                <c:pt idx="129">
                  <c:v>5.9</c:v>
                </c:pt>
                <c:pt idx="130">
                  <c:v>6</c:v>
                </c:pt>
              </c:numCache>
            </c:numRef>
          </c:xVal>
          <c:yVal>
            <c:numRef>
              <c:f>Sheet1!$D$2:$D$132</c:f>
              <c:numCache>
                <c:formatCode>General</c:formatCode>
                <c:ptCount val="131"/>
                <c:pt idx="0">
                  <c:v>2.1817067832880025E-4</c:v>
                </c:pt>
                <c:pt idx="1">
                  <c:v>2.5957033306701368E-4</c:v>
                </c:pt>
                <c:pt idx="2">
                  <c:v>3.080548102730625E-4</c:v>
                </c:pt>
                <c:pt idx="3">
                  <c:v>3.6468273682332709E-4</c:v>
                </c:pt>
                <c:pt idx="4">
                  <c:v>4.3064230409742E-4</c:v>
                </c:pt>
                <c:pt idx="5">
                  <c:v>5.0726214780277281E-4</c:v>
                </c:pt>
                <c:pt idx="6">
                  <c:v>5.9602230477322422E-4</c:v>
                </c:pt>
                <c:pt idx="7">
                  <c:v>6.985650837915303E-4</c:v>
                </c:pt>
                <c:pt idx="8">
                  <c:v>8.1670566094193349E-4</c:v>
                </c:pt>
                <c:pt idx="9">
                  <c:v>9.5244218349757441E-4</c:v>
                </c:pt>
                <c:pt idx="10">
                  <c:v>1.1079651409259268E-3</c:v>
                </c:pt>
                <c:pt idx="11">
                  <c:v>1.2856657386452971E-3</c:v>
                </c:pt>
                <c:pt idx="12">
                  <c:v>1.4881429915421665E-3</c:v>
                </c:pt>
                <c:pt idx="13">
                  <c:v>1.7182092424289669E-3</c:v>
                </c:pt>
                <c:pt idx="14">
                  <c:v>1.9788938088474931E-3</c:v>
                </c:pt>
                <c:pt idx="15">
                  <c:v>2.2734444741979456E-3</c:v>
                </c:pt>
                <c:pt idx="16">
                  <c:v>2.6053265716978408E-3</c:v>
                </c:pt>
                <c:pt idx="17">
                  <c:v>2.978219469362092E-3</c:v>
                </c:pt>
                <c:pt idx="18">
                  <c:v>3.3960103601885961E-3</c:v>
                </c:pt>
                <c:pt idx="19">
                  <c:v>3.8627854053568614E-3</c:v>
                </c:pt>
                <c:pt idx="20">
                  <c:v>4.3828184831494477E-3</c:v>
                </c:pt>
                <c:pt idx="21">
                  <c:v>4.9605580783217175E-3</c:v>
                </c:pt>
                <c:pt idx="22">
                  <c:v>5.6006132232561765E-3</c:v>
                </c:pt>
                <c:pt idx="23">
                  <c:v>6.3077398913879588E-3</c:v>
                </c:pt>
                <c:pt idx="24">
                  <c:v>7.0868298614329512E-3</c:v>
                </c:pt>
                <c:pt idx="25">
                  <c:v>7.9429048294702188E-3</c:v>
                </c:pt>
                <c:pt idx="26">
                  <c:v>8.8811194472027885E-3</c:v>
                </c:pt>
                <c:pt idx="27">
                  <c:v>9.9067779957134929E-3</c:v>
                </c:pt>
                <c:pt idx="28">
                  <c:v>1.1025370528984956E-2</c:v>
                </c:pt>
                <c:pt idx="29">
                  <c:v>1.2242635473384125E-2</c:v>
                </c:pt>
                <c:pt idx="30">
                  <c:v>1.3564656741179322E-2</c:v>
                </c:pt>
                <c:pt idx="31">
                  <c:v>1.4998004252900253E-2</c:v>
                </c:pt>
                <c:pt idx="32">
                  <c:v>1.6549927156564719E-2</c:v>
                </c:pt>
                <c:pt idx="33">
                  <c:v>1.8228608719329697E-2</c:v>
                </c:pt>
                <c:pt idx="34">
                  <c:v>2.0043490540280241E-2</c:v>
                </c:pt>
                <c:pt idx="35">
                  <c:v>2.2005671054150553E-2</c:v>
                </c:pt>
                <c:pt idx="36">
                  <c:v>2.4128378928458021E-2</c:v>
                </c:pt>
                <c:pt idx="37">
                  <c:v>2.6427515610521101E-2</c:v>
                </c:pt>
                <c:pt idx="38">
                  <c:v>2.8922252770596055E-2</c:v>
                </c:pt>
                <c:pt idx="39">
                  <c:v>3.1635659702346081E-2</c:v>
                </c:pt>
                <c:pt idx="40">
                  <c:v>3.459532312244163E-2</c:v>
                </c:pt>
                <c:pt idx="41">
                  <c:v>3.7833907821227648E-2</c:v>
                </c:pt>
                <c:pt idx="42">
                  <c:v>4.1389592200425825E-2</c:v>
                </c:pt>
                <c:pt idx="43">
                  <c:v>4.5306299242690362E-2</c:v>
                </c:pt>
                <c:pt idx="44">
                  <c:v>4.9633632628793736E-2</c:v>
                </c:pt>
                <c:pt idx="45">
                  <c:v>5.4426421594038744E-2</c:v>
                </c:pt>
                <c:pt idx="46">
                  <c:v>5.9743778893223576E-2</c:v>
                </c:pt>
                <c:pt idx="47">
                  <c:v>6.5647586050793044E-2</c:v>
                </c:pt>
                <c:pt idx="48">
                  <c:v>7.2200340681251973E-2</c:v>
                </c:pt>
                <c:pt idx="49">
                  <c:v>7.9462333161270327E-2</c:v>
                </c:pt>
                <c:pt idx="50">
                  <c:v>8.7488164386378187E-2</c:v>
                </c:pt>
                <c:pt idx="51">
                  <c:v>9.6322671504633695E-2</c:v>
                </c:pt>
                <c:pt idx="52">
                  <c:v>0.10599639162513377</c:v>
                </c:pt>
                <c:pt idx="53">
                  <c:v>0.1165207602211904</c:v>
                </c:pt>
                <c:pt idx="54">
                  <c:v>0.12788330553009611</c:v>
                </c:pt>
                <c:pt idx="55">
                  <c:v>0.14004315587164445</c:v>
                </c:pt>
                <c:pt idx="56">
                  <c:v>0.15292721615956012</c:v>
                </c:pt>
                <c:pt idx="57">
                  <c:v>0.1664273859408795</c:v>
                </c:pt>
                <c:pt idx="58">
                  <c:v>0.18039917821455356</c:v>
                </c:pt>
                <c:pt idx="59">
                  <c:v>0.19466205227111838</c:v>
                </c:pt>
                <c:pt idx="60">
                  <c:v>0.20900169395064372</c:v>
                </c:pt>
                <c:pt idx="61">
                  <c:v>0.22317436556478659</c:v>
                </c:pt>
                <c:pt idx="62">
                  <c:v>0.23691331145656952</c:v>
                </c:pt>
                <c:pt idx="63">
                  <c:v>0.24993705341261258</c:v>
                </c:pt>
                <c:pt idx="64">
                  <c:v>0.26195925531102859</c:v>
                </c:pt>
                <c:pt idx="65">
                  <c:v>0.27269969258286009</c:v>
                </c:pt>
                <c:pt idx="66">
                  <c:v>0.28189574364552394</c:v>
                </c:pt>
                <c:pt idx="67">
                  <c:v>0.28931374045723302</c:v>
                </c:pt>
                <c:pt idx="68">
                  <c:v>0.29475948385698003</c:v>
                </c:pt>
                <c:pt idx="69">
                  <c:v>0.29808725226219646</c:v>
                </c:pt>
                <c:pt idx="70">
                  <c:v>0.29920671030107454</c:v>
                </c:pt>
                <c:pt idx="71">
                  <c:v>0.29808725226219757</c:v>
                </c:pt>
                <c:pt idx="72">
                  <c:v>0.2947594838569822</c:v>
                </c:pt>
                <c:pt idx="73">
                  <c:v>0.28931374045723623</c:v>
                </c:pt>
                <c:pt idx="74">
                  <c:v>0.28189574364552816</c:v>
                </c:pt>
                <c:pt idx="75">
                  <c:v>0.27269969258286508</c:v>
                </c:pt>
                <c:pt idx="76">
                  <c:v>0.26195925531103426</c:v>
                </c:pt>
                <c:pt idx="77">
                  <c:v>0.24993705341261888</c:v>
                </c:pt>
                <c:pt idx="78">
                  <c:v>0.23691331145657624</c:v>
                </c:pt>
                <c:pt idx="79">
                  <c:v>0.22317436556479359</c:v>
                </c:pt>
                <c:pt idx="80">
                  <c:v>0.20900169395065085</c:v>
                </c:pt>
                <c:pt idx="81">
                  <c:v>0.19466205227112557</c:v>
                </c:pt>
                <c:pt idx="82">
                  <c:v>0.18039917821456064</c:v>
                </c:pt>
                <c:pt idx="83">
                  <c:v>0.16642738594088638</c:v>
                </c:pt>
                <c:pt idx="84">
                  <c:v>0.15292721615956673</c:v>
                </c:pt>
                <c:pt idx="85">
                  <c:v>0.14004315587165073</c:v>
                </c:pt>
                <c:pt idx="86">
                  <c:v>0.12788330553010202</c:v>
                </c:pt>
                <c:pt idx="87">
                  <c:v>0.11652076022119587</c:v>
                </c:pt>
                <c:pt idx="88">
                  <c:v>0.10599639162513881</c:v>
                </c:pt>
                <c:pt idx="89">
                  <c:v>9.632267150463833E-2</c:v>
                </c:pt>
                <c:pt idx="90">
                  <c:v>8.7488164386382392E-2</c:v>
                </c:pt>
                <c:pt idx="91">
                  <c:v>7.9462333161274157E-2</c:v>
                </c:pt>
                <c:pt idx="92">
                  <c:v>7.2200340681255443E-2</c:v>
                </c:pt>
                <c:pt idx="93">
                  <c:v>6.5647586050796125E-2</c:v>
                </c:pt>
                <c:pt idx="94">
                  <c:v>5.9743778893226358E-2</c:v>
                </c:pt>
                <c:pt idx="95">
                  <c:v>5.4426421594041277E-2</c:v>
                </c:pt>
                <c:pt idx="96">
                  <c:v>4.9633632628796019E-2</c:v>
                </c:pt>
                <c:pt idx="97">
                  <c:v>4.5306299242692437E-2</c:v>
                </c:pt>
                <c:pt idx="98">
                  <c:v>4.138959220042731E-2</c:v>
                </c:pt>
                <c:pt idx="99">
                  <c:v>3.7833907821229355E-2</c:v>
                </c:pt>
                <c:pt idx="100">
                  <c:v>3.4595323122443171E-2</c:v>
                </c:pt>
                <c:pt idx="101">
                  <c:v>3.1635659702346358E-2</c:v>
                </c:pt>
                <c:pt idx="102">
                  <c:v>2.8922252770596305E-2</c:v>
                </c:pt>
                <c:pt idx="103">
                  <c:v>2.6427515610521351E-2</c:v>
                </c:pt>
                <c:pt idx="104">
                  <c:v>2.4128378928458247E-2</c:v>
                </c:pt>
                <c:pt idx="105">
                  <c:v>2.2005671054150765E-2</c:v>
                </c:pt>
                <c:pt idx="106">
                  <c:v>2.0043490540280422E-2</c:v>
                </c:pt>
                <c:pt idx="107">
                  <c:v>1.822860871932987E-2</c:v>
                </c:pt>
                <c:pt idx="108">
                  <c:v>1.6549927156564878E-2</c:v>
                </c:pt>
                <c:pt idx="109">
                  <c:v>1.4998004252900404E-2</c:v>
                </c:pt>
                <c:pt idx="110">
                  <c:v>1.3564656741179458E-2</c:v>
                </c:pt>
                <c:pt idx="111">
                  <c:v>1.2242635473384257E-2</c:v>
                </c:pt>
                <c:pt idx="112">
                  <c:v>1.1025370528985067E-2</c:v>
                </c:pt>
                <c:pt idx="113">
                  <c:v>9.9067779957135987E-3</c:v>
                </c:pt>
                <c:pt idx="114">
                  <c:v>8.8811194472028822E-3</c:v>
                </c:pt>
                <c:pt idx="115">
                  <c:v>7.9429048294703073E-3</c:v>
                </c:pt>
                <c:pt idx="116">
                  <c:v>7.0868298614330397E-3</c:v>
                </c:pt>
                <c:pt idx="117">
                  <c:v>6.3077398913880291E-3</c:v>
                </c:pt>
                <c:pt idx="118">
                  <c:v>5.6006132232562407E-3</c:v>
                </c:pt>
                <c:pt idx="119">
                  <c:v>4.9605580783217747E-3</c:v>
                </c:pt>
                <c:pt idx="120">
                  <c:v>4.3828184831495023E-3</c:v>
                </c:pt>
                <c:pt idx="121">
                  <c:v>3.8627854053569126E-3</c:v>
                </c:pt>
                <c:pt idx="122">
                  <c:v>3.3960103601886381E-3</c:v>
                </c:pt>
                <c:pt idx="123">
                  <c:v>2.9782194693621306E-3</c:v>
                </c:pt>
                <c:pt idx="124">
                  <c:v>2.6053265716978755E-3</c:v>
                </c:pt>
                <c:pt idx="125">
                  <c:v>2.2734444741979759E-3</c:v>
                </c:pt>
                <c:pt idx="126">
                  <c:v>1.9788938088474931E-3</c:v>
                </c:pt>
                <c:pt idx="127">
                  <c:v>1.7182092424289669E-3</c:v>
                </c:pt>
                <c:pt idx="128">
                  <c:v>1.4881429915421665E-3</c:v>
                </c:pt>
                <c:pt idx="129">
                  <c:v>1.2856657386452971E-3</c:v>
                </c:pt>
                <c:pt idx="130">
                  <c:v>1.1079651409259268E-3</c:v>
                </c:pt>
              </c:numCache>
            </c:numRef>
          </c:yVal>
          <c:smooth val="0"/>
          <c:extLst>
            <c:ext xmlns:c16="http://schemas.microsoft.com/office/drawing/2014/chart" uri="{C3380CC4-5D6E-409C-BE32-E72D297353CC}">
              <c16:uniqueId val="{00000002-1E18-4391-AD0E-6837A8D5EE9B}"/>
            </c:ext>
          </c:extLst>
        </c:ser>
        <c:dLbls>
          <c:showLegendKey val="0"/>
          <c:showVal val="0"/>
          <c:showCatName val="0"/>
          <c:showSerName val="0"/>
          <c:showPercent val="0"/>
          <c:showBubbleSize val="0"/>
        </c:dLbls>
        <c:axId val="696511792"/>
        <c:axId val="696492112"/>
      </c:scatterChart>
      <c:valAx>
        <c:axId val="696511792"/>
        <c:scaling>
          <c:orientation val="minMax"/>
          <c:max val="6"/>
          <c:min val="-6"/>
        </c:scaling>
        <c:delete val="0"/>
        <c:axPos val="b"/>
        <c:majorGridlines>
          <c:spPr>
            <a:ln w="9525" cap="flat" cmpd="sng" algn="ctr">
              <a:noFill/>
              <a:round/>
            </a:ln>
            <a:effectLst/>
          </c:spPr>
        </c:majorGridlines>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GB" dirty="0"/>
                  <a:t>Return, %</a:t>
                </a:r>
              </a:p>
            </c:rich>
          </c:tx>
          <c:layout>
            <c:manualLayout>
              <c:xMode val="edge"/>
              <c:yMode val="edge"/>
              <c:x val="0.84253679713723406"/>
              <c:y val="0.94142096572376532"/>
            </c:manualLayout>
          </c:layout>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96492112"/>
        <c:crosses val="autoZero"/>
        <c:crossBetween val="midCat"/>
      </c:valAx>
      <c:valAx>
        <c:axId val="696492112"/>
        <c:scaling>
          <c:orientation val="minMax"/>
        </c:scaling>
        <c:delete val="1"/>
        <c:axPos val="l"/>
        <c:majorGridlines>
          <c:spPr>
            <a:ln w="9525" cap="flat" cmpd="sng" algn="ctr">
              <a:noFill/>
              <a:round/>
            </a:ln>
            <a:effectLst/>
          </c:spPr>
        </c:majorGridlines>
        <c:numFmt formatCode="General" sourceLinked="1"/>
        <c:majorTickMark val="none"/>
        <c:minorTickMark val="none"/>
        <c:tickLblPos val="nextTo"/>
        <c:crossAx val="69651179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tx1">
        <a:lumMod val="10000"/>
        <a:lumOff val="90000"/>
      </a:schemeClr>
    </a:soli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3.3552844668738827E-2"/>
          <c:y val="3.0899887902196214E-2"/>
          <c:w val="0.93676974457140338"/>
          <c:h val="0.83508793970960737"/>
        </c:manualLayout>
      </c:layout>
      <c:scatterChart>
        <c:scatterStyle val="lineMarker"/>
        <c:varyColors val="0"/>
        <c:ser>
          <c:idx val="0"/>
          <c:order val="0"/>
          <c:tx>
            <c:strRef>
              <c:f>Sheet1!$B$1</c:f>
              <c:strCache>
                <c:ptCount val="1"/>
                <c:pt idx="0">
                  <c:v>Column1</c:v>
                </c:pt>
              </c:strCache>
            </c:strRef>
          </c:tx>
          <c:spPr>
            <a:ln w="19050" cap="rnd">
              <a:solidFill>
                <a:schemeClr val="accent1"/>
              </a:solidFill>
              <a:round/>
            </a:ln>
            <a:effectLst/>
          </c:spPr>
          <c:marker>
            <c:symbol val="none"/>
          </c:marker>
          <c:xVal>
            <c:numRef>
              <c:f>Sheet1!$A$2:$A$122</c:f>
              <c:numCache>
                <c:formatCode>General</c:formatCode>
                <c:ptCount val="121"/>
                <c:pt idx="0">
                  <c:v>-7</c:v>
                </c:pt>
                <c:pt idx="1">
                  <c:v>-6.9</c:v>
                </c:pt>
                <c:pt idx="2">
                  <c:v>-6.8</c:v>
                </c:pt>
                <c:pt idx="3">
                  <c:v>-6.7</c:v>
                </c:pt>
                <c:pt idx="4">
                  <c:v>-6.6</c:v>
                </c:pt>
                <c:pt idx="5">
                  <c:v>-6.5</c:v>
                </c:pt>
                <c:pt idx="6">
                  <c:v>-6.4</c:v>
                </c:pt>
                <c:pt idx="7">
                  <c:v>-6.3</c:v>
                </c:pt>
                <c:pt idx="8">
                  <c:v>-6.2</c:v>
                </c:pt>
                <c:pt idx="9">
                  <c:v>-6.1</c:v>
                </c:pt>
                <c:pt idx="10">
                  <c:v>-6</c:v>
                </c:pt>
                <c:pt idx="11">
                  <c:v>-5.9</c:v>
                </c:pt>
                <c:pt idx="12">
                  <c:v>-5.8</c:v>
                </c:pt>
                <c:pt idx="13">
                  <c:v>-5.7</c:v>
                </c:pt>
                <c:pt idx="14">
                  <c:v>-5.6</c:v>
                </c:pt>
                <c:pt idx="15">
                  <c:v>-5.5000000000000098</c:v>
                </c:pt>
                <c:pt idx="16">
                  <c:v>-5.4000000000000101</c:v>
                </c:pt>
                <c:pt idx="17">
                  <c:v>-5.3000000000000096</c:v>
                </c:pt>
                <c:pt idx="18">
                  <c:v>-5.2000000000000099</c:v>
                </c:pt>
                <c:pt idx="19">
                  <c:v>-5.1000000000000103</c:v>
                </c:pt>
                <c:pt idx="20">
                  <c:v>-5.0000000000000098</c:v>
                </c:pt>
                <c:pt idx="21">
                  <c:v>-4.9000000000000101</c:v>
                </c:pt>
                <c:pt idx="22">
                  <c:v>-4.8000000000000096</c:v>
                </c:pt>
                <c:pt idx="23">
                  <c:v>-4.7000000000000099</c:v>
                </c:pt>
                <c:pt idx="24">
                  <c:v>-4.6000000000000103</c:v>
                </c:pt>
                <c:pt idx="25">
                  <c:v>-4.5000000000000098</c:v>
                </c:pt>
                <c:pt idx="26">
                  <c:v>-4.4000000000000101</c:v>
                </c:pt>
                <c:pt idx="27">
                  <c:v>-4.3000000000000096</c:v>
                </c:pt>
                <c:pt idx="28">
                  <c:v>-4.2000000000000099</c:v>
                </c:pt>
                <c:pt idx="29">
                  <c:v>-4.1000000000000103</c:v>
                </c:pt>
                <c:pt idx="30">
                  <c:v>-4.0000000000000098</c:v>
                </c:pt>
                <c:pt idx="31">
                  <c:v>-3.9000000000000101</c:v>
                </c:pt>
                <c:pt idx="32">
                  <c:v>-3.80000000000001</c:v>
                </c:pt>
                <c:pt idx="33">
                  <c:v>-3.7000000000000099</c:v>
                </c:pt>
                <c:pt idx="34">
                  <c:v>-3.6000000000000099</c:v>
                </c:pt>
                <c:pt idx="35">
                  <c:v>-3.5000000000000102</c:v>
                </c:pt>
                <c:pt idx="36">
                  <c:v>-3.4000000000000101</c:v>
                </c:pt>
                <c:pt idx="37">
                  <c:v>-3.30000000000001</c:v>
                </c:pt>
                <c:pt idx="38">
                  <c:v>-3.2000000000000099</c:v>
                </c:pt>
                <c:pt idx="39">
                  <c:v>-3.1000000000000099</c:v>
                </c:pt>
                <c:pt idx="40">
                  <c:v>-3.0000000000000102</c:v>
                </c:pt>
                <c:pt idx="41">
                  <c:v>-2.9000000000000101</c:v>
                </c:pt>
                <c:pt idx="42">
                  <c:v>-2.80000000000001</c:v>
                </c:pt>
                <c:pt idx="43">
                  <c:v>-2.7000000000000202</c:v>
                </c:pt>
                <c:pt idx="44">
                  <c:v>-2.6000000000000201</c:v>
                </c:pt>
                <c:pt idx="45">
                  <c:v>-2.50000000000002</c:v>
                </c:pt>
                <c:pt idx="46">
                  <c:v>-2.4000000000000199</c:v>
                </c:pt>
                <c:pt idx="47">
                  <c:v>-2.3000000000000198</c:v>
                </c:pt>
                <c:pt idx="48">
                  <c:v>-2.2000000000000202</c:v>
                </c:pt>
                <c:pt idx="49">
                  <c:v>-2.1000000000000201</c:v>
                </c:pt>
                <c:pt idx="50">
                  <c:v>-2.00000000000002</c:v>
                </c:pt>
                <c:pt idx="51">
                  <c:v>-1.9000000000000199</c:v>
                </c:pt>
                <c:pt idx="52">
                  <c:v>-1.80000000000002</c:v>
                </c:pt>
                <c:pt idx="53">
                  <c:v>-1.7000000000000199</c:v>
                </c:pt>
                <c:pt idx="54">
                  <c:v>-1.6000000000000201</c:v>
                </c:pt>
                <c:pt idx="55">
                  <c:v>-1.50000000000002</c:v>
                </c:pt>
                <c:pt idx="56">
                  <c:v>-1.4000000000000199</c:v>
                </c:pt>
                <c:pt idx="57">
                  <c:v>-1.30000000000002</c:v>
                </c:pt>
                <c:pt idx="58">
                  <c:v>-1.2000000000000199</c:v>
                </c:pt>
                <c:pt idx="59">
                  <c:v>-1.1000000000000201</c:v>
                </c:pt>
                <c:pt idx="60">
                  <c:v>-1.00000000000002</c:v>
                </c:pt>
                <c:pt idx="61">
                  <c:v>-0.90000000000002001</c:v>
                </c:pt>
                <c:pt idx="62">
                  <c:v>-0.80000000000002003</c:v>
                </c:pt>
                <c:pt idx="63">
                  <c:v>-0.70000000000002005</c:v>
                </c:pt>
                <c:pt idx="64">
                  <c:v>-0.60000000000001996</c:v>
                </c:pt>
                <c:pt idx="65">
                  <c:v>-0.50000000000001998</c:v>
                </c:pt>
                <c:pt idx="66">
                  <c:v>-0.40000000000002001</c:v>
                </c:pt>
                <c:pt idx="67">
                  <c:v>-0.30000000000001997</c:v>
                </c:pt>
                <c:pt idx="68">
                  <c:v>-0.20000000000002</c:v>
                </c:pt>
                <c:pt idx="69">
                  <c:v>-0.10000000000002</c:v>
                </c:pt>
                <c:pt idx="70">
                  <c:v>-2.0428103653102899E-14</c:v>
                </c:pt>
                <c:pt idx="71">
                  <c:v>9.9999999999970293E-2</c:v>
                </c:pt>
                <c:pt idx="72">
                  <c:v>0.19999999999997001</c:v>
                </c:pt>
                <c:pt idx="73">
                  <c:v>0.29999999999997001</c:v>
                </c:pt>
                <c:pt idx="74">
                  <c:v>0.39999999999996999</c:v>
                </c:pt>
                <c:pt idx="75">
                  <c:v>0.49999999999997002</c:v>
                </c:pt>
                <c:pt idx="76">
                  <c:v>0.59999999999997</c:v>
                </c:pt>
                <c:pt idx="77">
                  <c:v>0.69999999999996998</c:v>
                </c:pt>
                <c:pt idx="78">
                  <c:v>0.79999999999996996</c:v>
                </c:pt>
                <c:pt idx="79">
                  <c:v>0.89999999999997005</c:v>
                </c:pt>
                <c:pt idx="80">
                  <c:v>0.99999999999997002</c:v>
                </c:pt>
                <c:pt idx="81">
                  <c:v>1.0999999999999699</c:v>
                </c:pt>
                <c:pt idx="82">
                  <c:v>1.19999999999997</c:v>
                </c:pt>
                <c:pt idx="83">
                  <c:v>1.2999999999999701</c:v>
                </c:pt>
                <c:pt idx="84">
                  <c:v>1.3999999999999699</c:v>
                </c:pt>
                <c:pt idx="85">
                  <c:v>1.49999999999997</c:v>
                </c:pt>
                <c:pt idx="86">
                  <c:v>1.5999999999999699</c:v>
                </c:pt>
                <c:pt idx="87">
                  <c:v>1.69999999999997</c:v>
                </c:pt>
                <c:pt idx="88">
                  <c:v>1.7999999999999701</c:v>
                </c:pt>
                <c:pt idx="89">
                  <c:v>1.8999999999999699</c:v>
                </c:pt>
                <c:pt idx="90">
                  <c:v>1.99999999999997</c:v>
                </c:pt>
                <c:pt idx="91">
                  <c:v>2.0999999999999699</c:v>
                </c:pt>
                <c:pt idx="92">
                  <c:v>2.19999999999997</c:v>
                </c:pt>
                <c:pt idx="93">
                  <c:v>2.2999999999999701</c:v>
                </c:pt>
                <c:pt idx="94">
                  <c:v>2.3999999999999702</c:v>
                </c:pt>
                <c:pt idx="95">
                  <c:v>2.4999999999999698</c:v>
                </c:pt>
                <c:pt idx="96">
                  <c:v>2.5999999999999699</c:v>
                </c:pt>
                <c:pt idx="97">
                  <c:v>2.69999999999997</c:v>
                </c:pt>
                <c:pt idx="98">
                  <c:v>2.7999999999999701</c:v>
                </c:pt>
                <c:pt idx="99">
                  <c:v>2.8999999999999599</c:v>
                </c:pt>
                <c:pt idx="100">
                  <c:v>2.99999999999996</c:v>
                </c:pt>
                <c:pt idx="101">
                  <c:v>3.1</c:v>
                </c:pt>
                <c:pt idx="102">
                  <c:v>3.2</c:v>
                </c:pt>
                <c:pt idx="103">
                  <c:v>3.3</c:v>
                </c:pt>
                <c:pt idx="104">
                  <c:v>3.4</c:v>
                </c:pt>
                <c:pt idx="105">
                  <c:v>3.5</c:v>
                </c:pt>
                <c:pt idx="106">
                  <c:v>3.6</c:v>
                </c:pt>
                <c:pt idx="107">
                  <c:v>3.7</c:v>
                </c:pt>
                <c:pt idx="108">
                  <c:v>3.8</c:v>
                </c:pt>
                <c:pt idx="109">
                  <c:v>3.9</c:v>
                </c:pt>
                <c:pt idx="110">
                  <c:v>4</c:v>
                </c:pt>
                <c:pt idx="111">
                  <c:v>4.0999999999999996</c:v>
                </c:pt>
                <c:pt idx="112">
                  <c:v>4.2</c:v>
                </c:pt>
                <c:pt idx="113">
                  <c:v>4.3</c:v>
                </c:pt>
                <c:pt idx="114">
                  <c:v>4.4000000000000004</c:v>
                </c:pt>
                <c:pt idx="115">
                  <c:v>4.5</c:v>
                </c:pt>
                <c:pt idx="116">
                  <c:v>4.5999999999999996</c:v>
                </c:pt>
                <c:pt idx="117">
                  <c:v>4.7</c:v>
                </c:pt>
                <c:pt idx="118">
                  <c:v>4.8</c:v>
                </c:pt>
                <c:pt idx="119">
                  <c:v>4.9000000000000004</c:v>
                </c:pt>
                <c:pt idx="120">
                  <c:v>5</c:v>
                </c:pt>
              </c:numCache>
            </c:numRef>
          </c:xVal>
          <c:yVal>
            <c:numRef>
              <c:f>Sheet1!$B$2:$B$122</c:f>
              <c:numCache>
                <c:formatCode>General</c:formatCode>
                <c:ptCount val="121"/>
                <c:pt idx="0">
                  <c:v>1.4581842653995449E-14</c:v>
                </c:pt>
                <c:pt idx="1">
                  <c:v>3.4391236955334213E-14</c:v>
                </c:pt>
                <c:pt idx="2">
                  <c:v>8.011641821974039E-14</c:v>
                </c:pt>
                <c:pt idx="3">
                  <c:v>1.8434594678830906E-13</c:v>
                </c:pt>
                <c:pt idx="4">
                  <c:v>4.1897103650948416E-13</c:v>
                </c:pt>
                <c:pt idx="5">
                  <c:v>9.4053020823978756E-13</c:v>
                </c:pt>
                <c:pt idx="6">
                  <c:v>2.0854502618876003E-12</c:v>
                </c:pt>
                <c:pt idx="7">
                  <c:v>4.5673602041822968E-12</c:v>
                </c:pt>
                <c:pt idx="8">
                  <c:v>9.8802749511422002E-12</c:v>
                </c:pt>
                <c:pt idx="9">
                  <c:v>2.1111113325044733E-11</c:v>
                </c:pt>
                <c:pt idx="10">
                  <c:v>4.4554500936761077E-11</c:v>
                </c:pt>
                <c:pt idx="11">
                  <c:v>9.2877468477403367E-11</c:v>
                </c:pt>
                <c:pt idx="12">
                  <c:v>1.9123505070411359E-10</c:v>
                </c:pt>
                <c:pt idx="13">
                  <c:v>3.889224034034847E-10</c:v>
                </c:pt>
                <c:pt idx="14">
                  <c:v>7.8126211709029488E-10</c:v>
                </c:pt>
                <c:pt idx="15">
                  <c:v>1.550132819110783E-9</c:v>
                </c:pt>
                <c:pt idx="16">
                  <c:v>3.0379414249114482E-9</c:v>
                </c:pt>
                <c:pt idx="17">
                  <c:v>5.8806891083553175E-9</c:v>
                </c:pt>
                <c:pt idx="18">
                  <c:v>1.1243858837481953E-8</c:v>
                </c:pt>
                <c:pt idx="19">
                  <c:v>2.1234443732273151E-8</c:v>
                </c:pt>
                <c:pt idx="20">
                  <c:v>3.9609989943648564E-8</c:v>
                </c:pt>
                <c:pt idx="21">
                  <c:v>7.298051362427889E-8</c:v>
                </c:pt>
                <c:pt idx="22">
                  <c:v>1.3281509542608805E-7</c:v>
                </c:pt>
                <c:pt idx="23">
                  <c:v>2.3874061126567498E-7</c:v>
                </c:pt>
                <c:pt idx="24">
                  <c:v>4.2388056452942862E-7</c:v>
                </c:pt>
                <c:pt idx="25">
                  <c:v>7.4335975736710924E-7</c:v>
                </c:pt>
                <c:pt idx="26">
                  <c:v>1.2876354607430968E-6</c:v>
                </c:pt>
                <c:pt idx="27">
                  <c:v>2.2030540390759725E-6</c:v>
                </c:pt>
                <c:pt idx="28">
                  <c:v>3.7230229353148104E-6</c:v>
                </c:pt>
                <c:pt idx="29">
                  <c:v>6.2144773986480572E-6</c:v>
                </c:pt>
                <c:pt idx="30">
                  <c:v>1.0245941073436288E-5</c:v>
                </c:pt>
                <c:pt idx="31">
                  <c:v>1.6685431197818385E-5</c:v>
                </c:pt>
                <c:pt idx="32">
                  <c:v>2.6838692526146573E-5</c:v>
                </c:pt>
                <c:pt idx="33">
                  <c:v>4.2640630240547045E-5</c:v>
                </c:pt>
                <c:pt idx="34">
                  <c:v>6.6915112882439824E-5</c:v>
                </c:pt>
                <c:pt idx="35">
                  <c:v>1.0372015438395582E-4</c:v>
                </c:pt>
                <c:pt idx="36">
                  <c:v>1.5879632005126265E-4</c:v>
                </c:pt>
                <c:pt idx="37">
                  <c:v>2.4013532581040057E-4</c:v>
                </c:pt>
                <c:pt idx="38">
                  <c:v>3.5868235430963933E-4</c:v>
                </c:pt>
                <c:pt idx="39">
                  <c:v>5.2917864537280939E-4</c:v>
                </c:pt>
                <c:pt idx="40">
                  <c:v>7.7113949814552451E-4</c:v>
                </c:pt>
                <c:pt idx="41">
                  <c:v>1.1099461942782108E-3</c:v>
                </c:pt>
                <c:pt idx="42">
                  <c:v>1.5780081582089673E-3</c:v>
                </c:pt>
                <c:pt idx="43">
                  <c:v>2.2159242059688563E-3</c:v>
                </c:pt>
                <c:pt idx="44">
                  <c:v>3.0735402068055085E-3</c:v>
                </c:pt>
                <c:pt idx="45">
                  <c:v>4.210767242058917E-3</c:v>
                </c:pt>
                <c:pt idx="46">
                  <c:v>5.6979930118983852E-3</c:v>
                </c:pt>
                <c:pt idx="47">
                  <c:v>7.6158946635504115E-3</c:v>
                </c:pt>
                <c:pt idx="48">
                  <c:v>1.0054449212293171E-2</c:v>
                </c:pt>
                <c:pt idx="49">
                  <c:v>1.3110944546854065E-2</c:v>
                </c:pt>
                <c:pt idx="50">
                  <c:v>1.6886825517634485E-2</c:v>
                </c:pt>
                <c:pt idx="51">
                  <c:v>2.1483270231977596E-2</c:v>
                </c:pt>
                <c:pt idx="52">
                  <c:v>2.6995483256592831E-2</c:v>
                </c:pt>
                <c:pt idx="53">
                  <c:v>3.3505813059228708E-2</c:v>
                </c:pt>
                <c:pt idx="54">
                  <c:v>4.1075944231201283E-2</c:v>
                </c:pt>
                <c:pt idx="55">
                  <c:v>4.9738569396372515E-2</c:v>
                </c:pt>
                <c:pt idx="56">
                  <c:v>5.9489095212036228E-2</c:v>
                </c:pt>
                <c:pt idx="57">
                  <c:v>7.0278062080694995E-2</c:v>
                </c:pt>
                <c:pt idx="58">
                  <c:v>8.2005037337994399E-2</c:v>
                </c:pt>
                <c:pt idx="59">
                  <c:v>9.4514757371653546E-2</c:v>
                </c:pt>
                <c:pt idx="60">
                  <c:v>0.10759623050151289</c:v>
                </c:pt>
                <c:pt idx="61">
                  <c:v>0.120985362259569</c:v>
                </c:pt>
                <c:pt idx="62">
                  <c:v>0.13437143077065933</c:v>
                </c:pt>
                <c:pt idx="63">
                  <c:v>0.14740743646743606</c:v>
                </c:pt>
                <c:pt idx="64">
                  <c:v>0.15972400276117374</c:v>
                </c:pt>
                <c:pt idx="65">
                  <c:v>0.17094614708306249</c:v>
                </c:pt>
                <c:pt idx="66">
                  <c:v>0.18071191494136998</c:v>
                </c:pt>
                <c:pt idx="67">
                  <c:v>0.18869161384649519</c:v>
                </c:pt>
                <c:pt idx="68">
                  <c:v>0.19460623458587223</c:v>
                </c:pt>
                <c:pt idx="69">
                  <c:v>0.1982436293775435</c:v>
                </c:pt>
                <c:pt idx="70">
                  <c:v>0.19947114020071635</c:v>
                </c:pt>
                <c:pt idx="71">
                  <c:v>0.19824362937754469</c:v>
                </c:pt>
                <c:pt idx="72">
                  <c:v>0.19460623458587462</c:v>
                </c:pt>
                <c:pt idx="73">
                  <c:v>0.18869161384649868</c:v>
                </c:pt>
                <c:pt idx="74">
                  <c:v>0.18071191494137445</c:v>
                </c:pt>
                <c:pt idx="75">
                  <c:v>0.17094614708306777</c:v>
                </c:pt>
                <c:pt idx="76">
                  <c:v>0.15972400276117965</c:v>
                </c:pt>
                <c:pt idx="77">
                  <c:v>0.14740743646744242</c:v>
                </c:pt>
                <c:pt idx="78">
                  <c:v>0.13437143077066596</c:v>
                </c:pt>
                <c:pt idx="79">
                  <c:v>0.12098536225957569</c:v>
                </c:pt>
                <c:pt idx="80">
                  <c:v>0.10759623050151952</c:v>
                </c:pt>
                <c:pt idx="81">
                  <c:v>9.4514757371659999E-2</c:v>
                </c:pt>
                <c:pt idx="82">
                  <c:v>8.2005037338000464E-2</c:v>
                </c:pt>
                <c:pt idx="83">
                  <c:v>7.0278062080700643E-2</c:v>
                </c:pt>
                <c:pt idx="84">
                  <c:v>5.9489095212041362E-2</c:v>
                </c:pt>
                <c:pt idx="85">
                  <c:v>4.9738569396377115E-2</c:v>
                </c:pt>
                <c:pt idx="86">
                  <c:v>4.1075944231205357E-2</c:v>
                </c:pt>
                <c:pt idx="87">
                  <c:v>3.3505813059232219E-2</c:v>
                </c:pt>
                <c:pt idx="88">
                  <c:v>2.6995483256595825E-2</c:v>
                </c:pt>
                <c:pt idx="89">
                  <c:v>2.1483270231980111E-2</c:v>
                </c:pt>
                <c:pt idx="90">
                  <c:v>1.6886825517636574E-2</c:v>
                </c:pt>
                <c:pt idx="91">
                  <c:v>1.3110944546855777E-2</c:v>
                </c:pt>
                <c:pt idx="92">
                  <c:v>1.0054449212294545E-2</c:v>
                </c:pt>
                <c:pt idx="93">
                  <c:v>7.6158946635514905E-3</c:v>
                </c:pt>
                <c:pt idx="94">
                  <c:v>5.6979930118992213E-3</c:v>
                </c:pt>
                <c:pt idx="95">
                  <c:v>4.2107672420595684E-3</c:v>
                </c:pt>
                <c:pt idx="96">
                  <c:v>3.0735402068060003E-3</c:v>
                </c:pt>
                <c:pt idx="97">
                  <c:v>2.2159242059692241E-3</c:v>
                </c:pt>
                <c:pt idx="98">
                  <c:v>1.5780081582091857E-3</c:v>
                </c:pt>
                <c:pt idx="99">
                  <c:v>1.1099461942784105E-3</c:v>
                </c:pt>
                <c:pt idx="100">
                  <c:v>7.7113949814566838E-4</c:v>
                </c:pt>
                <c:pt idx="101">
                  <c:v>5.2917864537282879E-4</c:v>
                </c:pt>
                <c:pt idx="102">
                  <c:v>3.5868235430965305E-4</c:v>
                </c:pt>
                <c:pt idx="103">
                  <c:v>2.4013532581041033E-4</c:v>
                </c:pt>
                <c:pt idx="104">
                  <c:v>1.5879632005126926E-4</c:v>
                </c:pt>
                <c:pt idx="105">
                  <c:v>1.0372015438396033E-4</c:v>
                </c:pt>
                <c:pt idx="106">
                  <c:v>6.6915112882442684E-5</c:v>
                </c:pt>
                <c:pt idx="107">
                  <c:v>4.2640630240548936E-5</c:v>
                </c:pt>
                <c:pt idx="108">
                  <c:v>2.6838692526147765E-5</c:v>
                </c:pt>
                <c:pt idx="109">
                  <c:v>1.6685431197819215E-5</c:v>
                </c:pt>
                <c:pt idx="110">
                  <c:v>1.0245941073436761E-5</c:v>
                </c:pt>
                <c:pt idx="111">
                  <c:v>6.2144773986483774E-6</c:v>
                </c:pt>
                <c:pt idx="112">
                  <c:v>3.7230229353149951E-6</c:v>
                </c:pt>
                <c:pt idx="113">
                  <c:v>2.2030540390760864E-6</c:v>
                </c:pt>
                <c:pt idx="114">
                  <c:v>1.2876354607431658E-6</c:v>
                </c:pt>
                <c:pt idx="115">
                  <c:v>7.4335975736714884E-7</c:v>
                </c:pt>
                <c:pt idx="116">
                  <c:v>4.2388056452945344E-7</c:v>
                </c:pt>
                <c:pt idx="117">
                  <c:v>2.3874061126568858E-7</c:v>
                </c:pt>
                <c:pt idx="118">
                  <c:v>1.3281509542609563E-7</c:v>
                </c:pt>
                <c:pt idx="119">
                  <c:v>7.2980513624283046E-8</c:v>
                </c:pt>
                <c:pt idx="120">
                  <c:v>3.9609989943650881E-8</c:v>
                </c:pt>
              </c:numCache>
            </c:numRef>
          </c:yVal>
          <c:smooth val="0"/>
          <c:extLst>
            <c:ext xmlns:c16="http://schemas.microsoft.com/office/drawing/2014/chart" uri="{C3380CC4-5D6E-409C-BE32-E72D297353CC}">
              <c16:uniqueId val="{00000000-1E18-4391-AD0E-6837A8D5EE9B}"/>
            </c:ext>
          </c:extLst>
        </c:ser>
        <c:ser>
          <c:idx val="1"/>
          <c:order val="1"/>
          <c:tx>
            <c:strRef>
              <c:f>Sheet1!$C$1</c:f>
              <c:strCache>
                <c:ptCount val="1"/>
                <c:pt idx="0">
                  <c:v>Column2</c:v>
                </c:pt>
              </c:strCache>
            </c:strRef>
          </c:tx>
          <c:spPr>
            <a:ln w="25400" cap="rnd">
              <a:solidFill>
                <a:schemeClr val="accent6">
                  <a:lumMod val="75000"/>
                </a:schemeClr>
              </a:solidFill>
              <a:round/>
            </a:ln>
            <a:effectLst/>
          </c:spPr>
          <c:marker>
            <c:symbol val="none"/>
          </c:marker>
          <c:xVal>
            <c:numRef>
              <c:f>Sheet1!$A$2:$A$122</c:f>
              <c:numCache>
                <c:formatCode>General</c:formatCode>
                <c:ptCount val="121"/>
                <c:pt idx="0">
                  <c:v>-7</c:v>
                </c:pt>
                <c:pt idx="1">
                  <c:v>-6.9</c:v>
                </c:pt>
                <c:pt idx="2">
                  <c:v>-6.8</c:v>
                </c:pt>
                <c:pt idx="3">
                  <c:v>-6.7</c:v>
                </c:pt>
                <c:pt idx="4">
                  <c:v>-6.6</c:v>
                </c:pt>
                <c:pt idx="5">
                  <c:v>-6.5</c:v>
                </c:pt>
                <c:pt idx="6">
                  <c:v>-6.4</c:v>
                </c:pt>
                <c:pt idx="7">
                  <c:v>-6.3</c:v>
                </c:pt>
                <c:pt idx="8">
                  <c:v>-6.2</c:v>
                </c:pt>
                <c:pt idx="9">
                  <c:v>-6.1</c:v>
                </c:pt>
                <c:pt idx="10">
                  <c:v>-6</c:v>
                </c:pt>
                <c:pt idx="11">
                  <c:v>-5.9</c:v>
                </c:pt>
                <c:pt idx="12">
                  <c:v>-5.8</c:v>
                </c:pt>
                <c:pt idx="13">
                  <c:v>-5.7</c:v>
                </c:pt>
                <c:pt idx="14">
                  <c:v>-5.6</c:v>
                </c:pt>
                <c:pt idx="15">
                  <c:v>-5.5000000000000098</c:v>
                </c:pt>
                <c:pt idx="16">
                  <c:v>-5.4000000000000101</c:v>
                </c:pt>
                <c:pt idx="17">
                  <c:v>-5.3000000000000096</c:v>
                </c:pt>
                <c:pt idx="18">
                  <c:v>-5.2000000000000099</c:v>
                </c:pt>
                <c:pt idx="19">
                  <c:v>-5.1000000000000103</c:v>
                </c:pt>
                <c:pt idx="20">
                  <c:v>-5.0000000000000098</c:v>
                </c:pt>
                <c:pt idx="21">
                  <c:v>-4.9000000000000101</c:v>
                </c:pt>
                <c:pt idx="22">
                  <c:v>-4.8000000000000096</c:v>
                </c:pt>
                <c:pt idx="23">
                  <c:v>-4.7000000000000099</c:v>
                </c:pt>
                <c:pt idx="24">
                  <c:v>-4.6000000000000103</c:v>
                </c:pt>
                <c:pt idx="25">
                  <c:v>-4.5000000000000098</c:v>
                </c:pt>
                <c:pt idx="26">
                  <c:v>-4.4000000000000101</c:v>
                </c:pt>
                <c:pt idx="27">
                  <c:v>-4.3000000000000096</c:v>
                </c:pt>
                <c:pt idx="28">
                  <c:v>-4.2000000000000099</c:v>
                </c:pt>
                <c:pt idx="29">
                  <c:v>-4.1000000000000103</c:v>
                </c:pt>
                <c:pt idx="30">
                  <c:v>-4.0000000000000098</c:v>
                </c:pt>
                <c:pt idx="31">
                  <c:v>-3.9000000000000101</c:v>
                </c:pt>
                <c:pt idx="32">
                  <c:v>-3.80000000000001</c:v>
                </c:pt>
                <c:pt idx="33">
                  <c:v>-3.7000000000000099</c:v>
                </c:pt>
                <c:pt idx="34">
                  <c:v>-3.6000000000000099</c:v>
                </c:pt>
                <c:pt idx="35">
                  <c:v>-3.5000000000000102</c:v>
                </c:pt>
                <c:pt idx="36">
                  <c:v>-3.4000000000000101</c:v>
                </c:pt>
                <c:pt idx="37">
                  <c:v>-3.30000000000001</c:v>
                </c:pt>
                <c:pt idx="38">
                  <c:v>-3.2000000000000099</c:v>
                </c:pt>
                <c:pt idx="39">
                  <c:v>-3.1000000000000099</c:v>
                </c:pt>
                <c:pt idx="40">
                  <c:v>-3.0000000000000102</c:v>
                </c:pt>
                <c:pt idx="41">
                  <c:v>-2.9000000000000101</c:v>
                </c:pt>
                <c:pt idx="42">
                  <c:v>-2.80000000000001</c:v>
                </c:pt>
                <c:pt idx="43">
                  <c:v>-2.7000000000000202</c:v>
                </c:pt>
                <c:pt idx="44">
                  <c:v>-2.6000000000000201</c:v>
                </c:pt>
                <c:pt idx="45">
                  <c:v>-2.50000000000002</c:v>
                </c:pt>
                <c:pt idx="46">
                  <c:v>-2.4000000000000199</c:v>
                </c:pt>
                <c:pt idx="47">
                  <c:v>-2.3000000000000198</c:v>
                </c:pt>
                <c:pt idx="48">
                  <c:v>-2.2000000000000202</c:v>
                </c:pt>
                <c:pt idx="49">
                  <c:v>-2.1000000000000201</c:v>
                </c:pt>
                <c:pt idx="50">
                  <c:v>-2.00000000000002</c:v>
                </c:pt>
                <c:pt idx="51">
                  <c:v>-1.9000000000000199</c:v>
                </c:pt>
                <c:pt idx="52">
                  <c:v>-1.80000000000002</c:v>
                </c:pt>
                <c:pt idx="53">
                  <c:v>-1.7000000000000199</c:v>
                </c:pt>
                <c:pt idx="54">
                  <c:v>-1.6000000000000201</c:v>
                </c:pt>
                <c:pt idx="55">
                  <c:v>-1.50000000000002</c:v>
                </c:pt>
                <c:pt idx="56">
                  <c:v>-1.4000000000000199</c:v>
                </c:pt>
                <c:pt idx="57">
                  <c:v>-1.30000000000002</c:v>
                </c:pt>
                <c:pt idx="58">
                  <c:v>-1.2000000000000199</c:v>
                </c:pt>
                <c:pt idx="59">
                  <c:v>-1.1000000000000201</c:v>
                </c:pt>
                <c:pt idx="60">
                  <c:v>-1.00000000000002</c:v>
                </c:pt>
                <c:pt idx="61">
                  <c:v>-0.90000000000002001</c:v>
                </c:pt>
                <c:pt idx="62">
                  <c:v>-0.80000000000002003</c:v>
                </c:pt>
                <c:pt idx="63">
                  <c:v>-0.70000000000002005</c:v>
                </c:pt>
                <c:pt idx="64">
                  <c:v>-0.60000000000001996</c:v>
                </c:pt>
                <c:pt idx="65">
                  <c:v>-0.50000000000001998</c:v>
                </c:pt>
                <c:pt idx="66">
                  <c:v>-0.40000000000002001</c:v>
                </c:pt>
                <c:pt idx="67">
                  <c:v>-0.30000000000001997</c:v>
                </c:pt>
                <c:pt idx="68">
                  <c:v>-0.20000000000002</c:v>
                </c:pt>
                <c:pt idx="69">
                  <c:v>-0.10000000000002</c:v>
                </c:pt>
                <c:pt idx="70">
                  <c:v>-2.0428103653102899E-14</c:v>
                </c:pt>
                <c:pt idx="71">
                  <c:v>9.9999999999970293E-2</c:v>
                </c:pt>
                <c:pt idx="72">
                  <c:v>0.19999999999997001</c:v>
                </c:pt>
                <c:pt idx="73">
                  <c:v>0.29999999999997001</c:v>
                </c:pt>
                <c:pt idx="74">
                  <c:v>0.39999999999996999</c:v>
                </c:pt>
                <c:pt idx="75">
                  <c:v>0.49999999999997002</c:v>
                </c:pt>
                <c:pt idx="76">
                  <c:v>0.59999999999997</c:v>
                </c:pt>
                <c:pt idx="77">
                  <c:v>0.69999999999996998</c:v>
                </c:pt>
                <c:pt idx="78">
                  <c:v>0.79999999999996996</c:v>
                </c:pt>
                <c:pt idx="79">
                  <c:v>0.89999999999997005</c:v>
                </c:pt>
                <c:pt idx="80">
                  <c:v>0.99999999999997002</c:v>
                </c:pt>
                <c:pt idx="81">
                  <c:v>1.0999999999999699</c:v>
                </c:pt>
                <c:pt idx="82">
                  <c:v>1.19999999999997</c:v>
                </c:pt>
                <c:pt idx="83">
                  <c:v>1.2999999999999701</c:v>
                </c:pt>
                <c:pt idx="84">
                  <c:v>1.3999999999999699</c:v>
                </c:pt>
                <c:pt idx="85">
                  <c:v>1.49999999999997</c:v>
                </c:pt>
                <c:pt idx="86">
                  <c:v>1.5999999999999699</c:v>
                </c:pt>
                <c:pt idx="87">
                  <c:v>1.69999999999997</c:v>
                </c:pt>
                <c:pt idx="88">
                  <c:v>1.7999999999999701</c:v>
                </c:pt>
                <c:pt idx="89">
                  <c:v>1.8999999999999699</c:v>
                </c:pt>
                <c:pt idx="90">
                  <c:v>1.99999999999997</c:v>
                </c:pt>
                <c:pt idx="91">
                  <c:v>2.0999999999999699</c:v>
                </c:pt>
                <c:pt idx="92">
                  <c:v>2.19999999999997</c:v>
                </c:pt>
                <c:pt idx="93">
                  <c:v>2.2999999999999701</c:v>
                </c:pt>
                <c:pt idx="94">
                  <c:v>2.3999999999999702</c:v>
                </c:pt>
                <c:pt idx="95">
                  <c:v>2.4999999999999698</c:v>
                </c:pt>
                <c:pt idx="96">
                  <c:v>2.5999999999999699</c:v>
                </c:pt>
                <c:pt idx="97">
                  <c:v>2.69999999999997</c:v>
                </c:pt>
                <c:pt idx="98">
                  <c:v>2.7999999999999701</c:v>
                </c:pt>
                <c:pt idx="99">
                  <c:v>2.8999999999999599</c:v>
                </c:pt>
                <c:pt idx="100">
                  <c:v>2.99999999999996</c:v>
                </c:pt>
                <c:pt idx="101">
                  <c:v>3.1</c:v>
                </c:pt>
                <c:pt idx="102">
                  <c:v>3.2</c:v>
                </c:pt>
                <c:pt idx="103">
                  <c:v>3.3</c:v>
                </c:pt>
                <c:pt idx="104">
                  <c:v>3.4</c:v>
                </c:pt>
                <c:pt idx="105">
                  <c:v>3.5</c:v>
                </c:pt>
                <c:pt idx="106">
                  <c:v>3.6</c:v>
                </c:pt>
                <c:pt idx="107">
                  <c:v>3.7</c:v>
                </c:pt>
                <c:pt idx="108">
                  <c:v>3.8</c:v>
                </c:pt>
                <c:pt idx="109">
                  <c:v>3.9</c:v>
                </c:pt>
                <c:pt idx="110">
                  <c:v>4</c:v>
                </c:pt>
                <c:pt idx="111">
                  <c:v>4.0999999999999996</c:v>
                </c:pt>
                <c:pt idx="112">
                  <c:v>4.2</c:v>
                </c:pt>
                <c:pt idx="113">
                  <c:v>4.3</c:v>
                </c:pt>
                <c:pt idx="114">
                  <c:v>4.4000000000000004</c:v>
                </c:pt>
                <c:pt idx="115">
                  <c:v>4.5</c:v>
                </c:pt>
                <c:pt idx="116">
                  <c:v>4.5999999999999996</c:v>
                </c:pt>
                <c:pt idx="117">
                  <c:v>4.7</c:v>
                </c:pt>
                <c:pt idx="118">
                  <c:v>4.8</c:v>
                </c:pt>
                <c:pt idx="119">
                  <c:v>4.9000000000000004</c:v>
                </c:pt>
                <c:pt idx="120">
                  <c:v>5</c:v>
                </c:pt>
              </c:numCache>
            </c:numRef>
          </c:xVal>
          <c:yVal>
            <c:numRef>
              <c:f>Sheet1!$C$2:$C$122</c:f>
              <c:numCache>
                <c:formatCode>General</c:formatCode>
                <c:ptCount val="121"/>
                <c:pt idx="0">
                  <c:v>1.5189707124558215E-9</c:v>
                </c:pt>
                <c:pt idx="1">
                  <c:v>2.7539409061705771E-9</c:v>
                </c:pt>
                <c:pt idx="2">
                  <c:v>4.943299101561168E-9</c:v>
                </c:pt>
                <c:pt idx="3">
                  <c:v>8.7848877370510851E-9</c:v>
                </c:pt>
                <c:pt idx="4">
                  <c:v>1.5456551250414643E-8</c:v>
                </c:pt>
                <c:pt idx="5">
                  <c:v>2.692440010635819E-8</c:v>
                </c:pt>
                <c:pt idx="6">
                  <c:v>4.6434046113882242E-8</c:v>
                </c:pt>
                <c:pt idx="7">
                  <c:v>7.9283730417899398E-8</c:v>
                </c:pt>
                <c:pt idx="8">
                  <c:v>1.3402588361744036E-7</c:v>
                </c:pt>
                <c:pt idx="9">
                  <c:v>2.2431087905958343E-7</c:v>
                </c:pt>
                <c:pt idx="10">
                  <c:v>3.7167987868357442E-7</c:v>
                </c:pt>
                <c:pt idx="11">
                  <c:v>6.0974018647333804E-7</c:v>
                </c:pt>
                <c:pt idx="12">
                  <c:v>9.9032477275801883E-7</c:v>
                </c:pt>
                <c:pt idx="13">
                  <c:v>1.5924562947167725E-6</c:v>
                </c:pt>
                <c:pt idx="14">
                  <c:v>2.5352130163716896E-6</c:v>
                </c:pt>
                <c:pt idx="15">
                  <c:v>3.9959352767261916E-6</c:v>
                </c:pt>
                <c:pt idx="16">
                  <c:v>6.235617822513117E-6</c:v>
                </c:pt>
                <c:pt idx="17">
                  <c:v>9.6337991855213724E-6</c:v>
                </c:pt>
                <c:pt idx="18">
                  <c:v>1.4735766939134361E-5</c:v>
                </c:pt>
                <c:pt idx="19">
                  <c:v>2.231541429428228E-5</c:v>
                </c:pt>
                <c:pt idx="20">
                  <c:v>3.3457556441220034E-5</c:v>
                </c:pt>
                <c:pt idx="21">
                  <c:v>4.9663867848191187E-5</c:v>
                </c:pt>
                <c:pt idx="22">
                  <c:v>7.2986731447862411E-5</c:v>
                </c:pt>
                <c:pt idx="23">
                  <c:v>1.0619506763768398E-4</c:v>
                </c:pt>
                <c:pt idx="24">
                  <c:v>1.5297548252843742E-4</c:v>
                </c:pt>
                <c:pt idx="25">
                  <c:v>2.1817067376143267E-4</c:v>
                </c:pt>
                <c:pt idx="26">
                  <c:v>3.080547921182443E-4</c:v>
                </c:pt>
                <c:pt idx="27">
                  <c:v>4.3064223476340654E-4</c:v>
                </c:pt>
                <c:pt idx="28">
                  <c:v>5.9602205036619156E-4</c:v>
                </c:pt>
                <c:pt idx="29">
                  <c:v>8.1670476404995429E-4</c:v>
                </c:pt>
                <c:pt idx="30">
                  <c:v>1.1079621029844696E-3</c:v>
                </c:pt>
                <c:pt idx="31">
                  <c:v>1.4881331049439199E-3</c:v>
                </c:pt>
                <c:pt idx="32">
                  <c:v>1.9788628957449358E-3</c:v>
                </c:pt>
                <c:pt idx="33">
                  <c:v>2.6052337036055794E-3</c:v>
                </c:pt>
                <c:pt idx="34">
                  <c:v>3.3957423084213178E-3</c:v>
                </c:pt>
                <c:pt idx="35">
                  <c:v>4.3820751233920215E-3</c:v>
                </c:pt>
                <c:pt idx="36">
                  <c:v>5.5986325737105887E-3</c:v>
                </c:pt>
                <c:pt idx="37">
                  <c:v>7.0817594354001291E-3</c:v>
                </c:pt>
                <c:pt idx="38">
                  <c:v>8.868648211557667E-3</c:v>
                </c:pt>
                <c:pt idx="39">
                  <c:v>1.0995898995106574E-2</c:v>
                </c:pt>
                <c:pt idx="40">
                  <c:v>1.3497741628296738E-2</c:v>
                </c:pt>
                <c:pt idx="41">
                  <c:v>1.6403953693668833E-2</c:v>
                </c:pt>
                <c:pt idx="42">
                  <c:v>1.9737539575223183E-2</c:v>
                </c:pt>
                <c:pt idx="43">
                  <c:v>2.3512269344220925E-2</c:v>
                </c:pt>
                <c:pt idx="44">
                  <c:v>2.7730208669863001E-2</c:v>
                </c:pt>
                <c:pt idx="45">
                  <c:v>3.2379398916471964E-2</c:v>
                </c:pt>
                <c:pt idx="46">
                  <c:v>3.7431866408935172E-2</c:v>
                </c:pt>
                <c:pt idx="47">
                  <c:v>4.2842148011950743E-2</c:v>
                </c:pt>
                <c:pt idx="48">
                  <c:v>4.8546513745802058E-2</c:v>
                </c:pt>
                <c:pt idx="49">
                  <c:v>5.4463044258136438E-2</c:v>
                </c:pt>
                <c:pt idx="50">
                  <c:v>6.0492681129784634E-2</c:v>
                </c:pt>
                <c:pt idx="51">
                  <c:v>6.6521312474687525E-2</c:v>
                </c:pt>
                <c:pt idx="52">
                  <c:v>7.242288819036953E-2</c:v>
                </c:pt>
                <c:pt idx="53">
                  <c:v>7.8063483341689235E-2</c:v>
                </c:pt>
                <c:pt idx="54">
                  <c:v>8.3306150722948918E-2</c:v>
                </c:pt>
                <c:pt idx="55">
                  <c:v>8.8016331691073993E-2</c:v>
                </c:pt>
                <c:pt idx="56">
                  <c:v>9.2067535075830098E-2</c:v>
                </c:pt>
                <c:pt idx="57">
                  <c:v>9.5346953865130452E-2</c:v>
                </c:pt>
                <c:pt idx="58">
                  <c:v>9.7760673493863581E-2</c:v>
                </c:pt>
                <c:pt idx="59">
                  <c:v>9.9238136869252744E-2</c:v>
                </c:pt>
                <c:pt idx="60">
                  <c:v>9.9735570100358176E-2</c:v>
                </c:pt>
                <c:pt idx="61">
                  <c:v>9.9238136869253146E-2</c:v>
                </c:pt>
                <c:pt idx="62">
                  <c:v>9.7760673493864372E-2</c:v>
                </c:pt>
                <c:pt idx="63">
                  <c:v>9.5346953865131603E-2</c:v>
                </c:pt>
                <c:pt idx="64">
                  <c:v>9.2067535075831569E-2</c:v>
                </c:pt>
                <c:pt idx="65">
                  <c:v>8.8016331691075755E-2</c:v>
                </c:pt>
                <c:pt idx="66">
                  <c:v>8.3306150722950903E-2</c:v>
                </c:pt>
                <c:pt idx="67">
                  <c:v>7.8063483341691414E-2</c:v>
                </c:pt>
                <c:pt idx="68">
                  <c:v>7.2422888190371848E-2</c:v>
                </c:pt>
                <c:pt idx="69">
                  <c:v>6.6521312474689898E-2</c:v>
                </c:pt>
                <c:pt idx="70">
                  <c:v>6.0492681129787083E-2</c:v>
                </c:pt>
                <c:pt idx="71">
                  <c:v>5.4463044258139415E-2</c:v>
                </c:pt>
                <c:pt idx="72">
                  <c:v>4.8546513745804987E-2</c:v>
                </c:pt>
                <c:pt idx="73">
                  <c:v>4.2842148011953511E-2</c:v>
                </c:pt>
                <c:pt idx="74">
                  <c:v>3.7431866408937794E-2</c:v>
                </c:pt>
                <c:pt idx="75">
                  <c:v>3.2379398916474386E-2</c:v>
                </c:pt>
                <c:pt idx="76">
                  <c:v>2.7730208669865225E-2</c:v>
                </c:pt>
                <c:pt idx="77">
                  <c:v>2.3512269344222934E-2</c:v>
                </c:pt>
                <c:pt idx="78">
                  <c:v>1.9737539575224602E-2</c:v>
                </c:pt>
                <c:pt idx="79">
                  <c:v>1.6403953693670079E-2</c:v>
                </c:pt>
                <c:pt idx="80">
                  <c:v>1.3497741628297822E-2</c:v>
                </c:pt>
                <c:pt idx="81">
                  <c:v>1.0995898995107497E-2</c:v>
                </c:pt>
                <c:pt idx="82">
                  <c:v>8.8686482115584477E-3</c:v>
                </c:pt>
                <c:pt idx="83">
                  <c:v>7.0817594354007814E-3</c:v>
                </c:pt>
                <c:pt idx="84">
                  <c:v>5.5986325737111256E-3</c:v>
                </c:pt>
                <c:pt idx="85">
                  <c:v>4.3820751233924655E-3</c:v>
                </c:pt>
                <c:pt idx="86">
                  <c:v>3.3957423084216704E-3</c:v>
                </c:pt>
                <c:pt idx="87">
                  <c:v>2.6052337036058604E-3</c:v>
                </c:pt>
                <c:pt idx="88">
                  <c:v>1.9788628957451569E-3</c:v>
                </c:pt>
                <c:pt idx="89">
                  <c:v>1.4881331049440931E-3</c:v>
                </c:pt>
                <c:pt idx="90">
                  <c:v>1.1079621029846021E-3</c:v>
                </c:pt>
                <c:pt idx="91">
                  <c:v>8.1670476405005664E-4</c:v>
                </c:pt>
                <c:pt idx="92">
                  <c:v>5.9602205036626778E-4</c:v>
                </c:pt>
                <c:pt idx="93">
                  <c:v>4.3064223476346275E-4</c:v>
                </c:pt>
                <c:pt idx="94">
                  <c:v>3.0805479211828615E-4</c:v>
                </c:pt>
                <c:pt idx="95">
                  <c:v>2.1817067376146308E-4</c:v>
                </c:pt>
                <c:pt idx="96">
                  <c:v>1.529754825284597E-4</c:v>
                </c:pt>
                <c:pt idx="97">
                  <c:v>1.0619506763769976E-4</c:v>
                </c:pt>
                <c:pt idx="98">
                  <c:v>7.2986731447873362E-5</c:v>
                </c:pt>
                <c:pt idx="99">
                  <c:v>4.9663867848200898E-5</c:v>
                </c:pt>
                <c:pt idx="100">
                  <c:v>3.3457556441226688E-5</c:v>
                </c:pt>
                <c:pt idx="101">
                  <c:v>2.2315414294283232E-5</c:v>
                </c:pt>
                <c:pt idx="102">
                  <c:v>1.4735766939134964E-5</c:v>
                </c:pt>
                <c:pt idx="103">
                  <c:v>9.6337991855217823E-6</c:v>
                </c:pt>
                <c:pt idx="104">
                  <c:v>6.2356178225133838E-6</c:v>
                </c:pt>
                <c:pt idx="105">
                  <c:v>3.9959352767263687E-6</c:v>
                </c:pt>
                <c:pt idx="106">
                  <c:v>2.5352130163716896E-6</c:v>
                </c:pt>
                <c:pt idx="107">
                  <c:v>1.5924562947167725E-6</c:v>
                </c:pt>
                <c:pt idx="108">
                  <c:v>9.9032477275801883E-7</c:v>
                </c:pt>
                <c:pt idx="109">
                  <c:v>6.0974018647333804E-7</c:v>
                </c:pt>
                <c:pt idx="110">
                  <c:v>3.7167987868357442E-7</c:v>
                </c:pt>
                <c:pt idx="111">
                  <c:v>2.2431087905958343E-7</c:v>
                </c:pt>
                <c:pt idx="112">
                  <c:v>1.3402588361744036E-7</c:v>
                </c:pt>
                <c:pt idx="113">
                  <c:v>7.9283730417899398E-8</c:v>
                </c:pt>
                <c:pt idx="114">
                  <c:v>4.6434046113882242E-8</c:v>
                </c:pt>
                <c:pt idx="115">
                  <c:v>2.692440010635819E-8</c:v>
                </c:pt>
                <c:pt idx="116">
                  <c:v>1.5456551250414643E-8</c:v>
                </c:pt>
                <c:pt idx="117">
                  <c:v>8.7848877370510851E-9</c:v>
                </c:pt>
                <c:pt idx="118">
                  <c:v>4.943299101561168E-9</c:v>
                </c:pt>
                <c:pt idx="119">
                  <c:v>2.7539409061705771E-9</c:v>
                </c:pt>
                <c:pt idx="120">
                  <c:v>1.5189707124558215E-9</c:v>
                </c:pt>
              </c:numCache>
            </c:numRef>
          </c:yVal>
          <c:smooth val="0"/>
          <c:extLst>
            <c:ext xmlns:c16="http://schemas.microsoft.com/office/drawing/2014/chart" uri="{C3380CC4-5D6E-409C-BE32-E72D297353CC}">
              <c16:uniqueId val="{00000001-1E18-4391-AD0E-6837A8D5EE9B}"/>
            </c:ext>
          </c:extLst>
        </c:ser>
        <c:ser>
          <c:idx val="2"/>
          <c:order val="2"/>
          <c:tx>
            <c:strRef>
              <c:f>Sheet1!$D$1</c:f>
              <c:strCache>
                <c:ptCount val="1"/>
                <c:pt idx="0">
                  <c:v>Column3</c:v>
                </c:pt>
              </c:strCache>
            </c:strRef>
          </c:tx>
          <c:spPr>
            <a:ln w="25400" cap="rnd">
              <a:solidFill>
                <a:schemeClr val="accent3">
                  <a:lumMod val="60000"/>
                  <a:lumOff val="40000"/>
                </a:schemeClr>
              </a:solidFill>
              <a:round/>
            </a:ln>
            <a:effectLst/>
          </c:spPr>
          <c:marker>
            <c:symbol val="none"/>
          </c:marker>
          <c:xVal>
            <c:numRef>
              <c:f>Sheet1!$A$2:$A$122</c:f>
              <c:numCache>
                <c:formatCode>General</c:formatCode>
                <c:ptCount val="121"/>
                <c:pt idx="0">
                  <c:v>-7</c:v>
                </c:pt>
                <c:pt idx="1">
                  <c:v>-6.9</c:v>
                </c:pt>
                <c:pt idx="2">
                  <c:v>-6.8</c:v>
                </c:pt>
                <c:pt idx="3">
                  <c:v>-6.7</c:v>
                </c:pt>
                <c:pt idx="4">
                  <c:v>-6.6</c:v>
                </c:pt>
                <c:pt idx="5">
                  <c:v>-6.5</c:v>
                </c:pt>
                <c:pt idx="6">
                  <c:v>-6.4</c:v>
                </c:pt>
                <c:pt idx="7">
                  <c:v>-6.3</c:v>
                </c:pt>
                <c:pt idx="8">
                  <c:v>-6.2</c:v>
                </c:pt>
                <c:pt idx="9">
                  <c:v>-6.1</c:v>
                </c:pt>
                <c:pt idx="10">
                  <c:v>-6</c:v>
                </c:pt>
                <c:pt idx="11">
                  <c:v>-5.9</c:v>
                </c:pt>
                <c:pt idx="12">
                  <c:v>-5.8</c:v>
                </c:pt>
                <c:pt idx="13">
                  <c:v>-5.7</c:v>
                </c:pt>
                <c:pt idx="14">
                  <c:v>-5.6</c:v>
                </c:pt>
                <c:pt idx="15">
                  <c:v>-5.5000000000000098</c:v>
                </c:pt>
                <c:pt idx="16">
                  <c:v>-5.4000000000000101</c:v>
                </c:pt>
                <c:pt idx="17">
                  <c:v>-5.3000000000000096</c:v>
                </c:pt>
                <c:pt idx="18">
                  <c:v>-5.2000000000000099</c:v>
                </c:pt>
                <c:pt idx="19">
                  <c:v>-5.1000000000000103</c:v>
                </c:pt>
                <c:pt idx="20">
                  <c:v>-5.0000000000000098</c:v>
                </c:pt>
                <c:pt idx="21">
                  <c:v>-4.9000000000000101</c:v>
                </c:pt>
                <c:pt idx="22">
                  <c:v>-4.8000000000000096</c:v>
                </c:pt>
                <c:pt idx="23">
                  <c:v>-4.7000000000000099</c:v>
                </c:pt>
                <c:pt idx="24">
                  <c:v>-4.6000000000000103</c:v>
                </c:pt>
                <c:pt idx="25">
                  <c:v>-4.5000000000000098</c:v>
                </c:pt>
                <c:pt idx="26">
                  <c:v>-4.4000000000000101</c:v>
                </c:pt>
                <c:pt idx="27">
                  <c:v>-4.3000000000000096</c:v>
                </c:pt>
                <c:pt idx="28">
                  <c:v>-4.2000000000000099</c:v>
                </c:pt>
                <c:pt idx="29">
                  <c:v>-4.1000000000000103</c:v>
                </c:pt>
                <c:pt idx="30">
                  <c:v>-4.0000000000000098</c:v>
                </c:pt>
                <c:pt idx="31">
                  <c:v>-3.9000000000000101</c:v>
                </c:pt>
                <c:pt idx="32">
                  <c:v>-3.80000000000001</c:v>
                </c:pt>
                <c:pt idx="33">
                  <c:v>-3.7000000000000099</c:v>
                </c:pt>
                <c:pt idx="34">
                  <c:v>-3.6000000000000099</c:v>
                </c:pt>
                <c:pt idx="35">
                  <c:v>-3.5000000000000102</c:v>
                </c:pt>
                <c:pt idx="36">
                  <c:v>-3.4000000000000101</c:v>
                </c:pt>
                <c:pt idx="37">
                  <c:v>-3.30000000000001</c:v>
                </c:pt>
                <c:pt idx="38">
                  <c:v>-3.2000000000000099</c:v>
                </c:pt>
                <c:pt idx="39">
                  <c:v>-3.1000000000000099</c:v>
                </c:pt>
                <c:pt idx="40">
                  <c:v>-3.0000000000000102</c:v>
                </c:pt>
                <c:pt idx="41">
                  <c:v>-2.9000000000000101</c:v>
                </c:pt>
                <c:pt idx="42">
                  <c:v>-2.80000000000001</c:v>
                </c:pt>
                <c:pt idx="43">
                  <c:v>-2.7000000000000202</c:v>
                </c:pt>
                <c:pt idx="44">
                  <c:v>-2.6000000000000201</c:v>
                </c:pt>
                <c:pt idx="45">
                  <c:v>-2.50000000000002</c:v>
                </c:pt>
                <c:pt idx="46">
                  <c:v>-2.4000000000000199</c:v>
                </c:pt>
                <c:pt idx="47">
                  <c:v>-2.3000000000000198</c:v>
                </c:pt>
                <c:pt idx="48">
                  <c:v>-2.2000000000000202</c:v>
                </c:pt>
                <c:pt idx="49">
                  <c:v>-2.1000000000000201</c:v>
                </c:pt>
                <c:pt idx="50">
                  <c:v>-2.00000000000002</c:v>
                </c:pt>
                <c:pt idx="51">
                  <c:v>-1.9000000000000199</c:v>
                </c:pt>
                <c:pt idx="52">
                  <c:v>-1.80000000000002</c:v>
                </c:pt>
                <c:pt idx="53">
                  <c:v>-1.7000000000000199</c:v>
                </c:pt>
                <c:pt idx="54">
                  <c:v>-1.6000000000000201</c:v>
                </c:pt>
                <c:pt idx="55">
                  <c:v>-1.50000000000002</c:v>
                </c:pt>
                <c:pt idx="56">
                  <c:v>-1.4000000000000199</c:v>
                </c:pt>
                <c:pt idx="57">
                  <c:v>-1.30000000000002</c:v>
                </c:pt>
                <c:pt idx="58">
                  <c:v>-1.2000000000000199</c:v>
                </c:pt>
                <c:pt idx="59">
                  <c:v>-1.1000000000000201</c:v>
                </c:pt>
                <c:pt idx="60">
                  <c:v>-1.00000000000002</c:v>
                </c:pt>
                <c:pt idx="61">
                  <c:v>-0.90000000000002001</c:v>
                </c:pt>
                <c:pt idx="62">
                  <c:v>-0.80000000000002003</c:v>
                </c:pt>
                <c:pt idx="63">
                  <c:v>-0.70000000000002005</c:v>
                </c:pt>
                <c:pt idx="64">
                  <c:v>-0.60000000000001996</c:v>
                </c:pt>
                <c:pt idx="65">
                  <c:v>-0.50000000000001998</c:v>
                </c:pt>
                <c:pt idx="66">
                  <c:v>-0.40000000000002001</c:v>
                </c:pt>
                <c:pt idx="67">
                  <c:v>-0.30000000000001997</c:v>
                </c:pt>
                <c:pt idx="68">
                  <c:v>-0.20000000000002</c:v>
                </c:pt>
                <c:pt idx="69">
                  <c:v>-0.10000000000002</c:v>
                </c:pt>
                <c:pt idx="70">
                  <c:v>-2.0428103653102899E-14</c:v>
                </c:pt>
                <c:pt idx="71">
                  <c:v>9.9999999999970293E-2</c:v>
                </c:pt>
                <c:pt idx="72">
                  <c:v>0.19999999999997001</c:v>
                </c:pt>
                <c:pt idx="73">
                  <c:v>0.29999999999997001</c:v>
                </c:pt>
                <c:pt idx="74">
                  <c:v>0.39999999999996999</c:v>
                </c:pt>
                <c:pt idx="75">
                  <c:v>0.49999999999997002</c:v>
                </c:pt>
                <c:pt idx="76">
                  <c:v>0.59999999999997</c:v>
                </c:pt>
                <c:pt idx="77">
                  <c:v>0.69999999999996998</c:v>
                </c:pt>
                <c:pt idx="78">
                  <c:v>0.79999999999996996</c:v>
                </c:pt>
                <c:pt idx="79">
                  <c:v>0.89999999999997005</c:v>
                </c:pt>
                <c:pt idx="80">
                  <c:v>0.99999999999997002</c:v>
                </c:pt>
                <c:pt idx="81">
                  <c:v>1.0999999999999699</c:v>
                </c:pt>
                <c:pt idx="82">
                  <c:v>1.19999999999997</c:v>
                </c:pt>
                <c:pt idx="83">
                  <c:v>1.2999999999999701</c:v>
                </c:pt>
                <c:pt idx="84">
                  <c:v>1.3999999999999699</c:v>
                </c:pt>
                <c:pt idx="85">
                  <c:v>1.49999999999997</c:v>
                </c:pt>
                <c:pt idx="86">
                  <c:v>1.5999999999999699</c:v>
                </c:pt>
                <c:pt idx="87">
                  <c:v>1.69999999999997</c:v>
                </c:pt>
                <c:pt idx="88">
                  <c:v>1.7999999999999701</c:v>
                </c:pt>
                <c:pt idx="89">
                  <c:v>1.8999999999999699</c:v>
                </c:pt>
                <c:pt idx="90">
                  <c:v>1.99999999999997</c:v>
                </c:pt>
                <c:pt idx="91">
                  <c:v>2.0999999999999699</c:v>
                </c:pt>
                <c:pt idx="92">
                  <c:v>2.19999999999997</c:v>
                </c:pt>
                <c:pt idx="93">
                  <c:v>2.2999999999999701</c:v>
                </c:pt>
                <c:pt idx="94">
                  <c:v>2.3999999999999702</c:v>
                </c:pt>
                <c:pt idx="95">
                  <c:v>2.4999999999999698</c:v>
                </c:pt>
                <c:pt idx="96">
                  <c:v>2.5999999999999699</c:v>
                </c:pt>
                <c:pt idx="97">
                  <c:v>2.69999999999997</c:v>
                </c:pt>
                <c:pt idx="98">
                  <c:v>2.7999999999999701</c:v>
                </c:pt>
                <c:pt idx="99">
                  <c:v>2.8999999999999599</c:v>
                </c:pt>
                <c:pt idx="100">
                  <c:v>2.99999999999996</c:v>
                </c:pt>
                <c:pt idx="101">
                  <c:v>3.1</c:v>
                </c:pt>
                <c:pt idx="102">
                  <c:v>3.2</c:v>
                </c:pt>
                <c:pt idx="103">
                  <c:v>3.3</c:v>
                </c:pt>
                <c:pt idx="104">
                  <c:v>3.4</c:v>
                </c:pt>
                <c:pt idx="105">
                  <c:v>3.5</c:v>
                </c:pt>
                <c:pt idx="106">
                  <c:v>3.6</c:v>
                </c:pt>
                <c:pt idx="107">
                  <c:v>3.7</c:v>
                </c:pt>
                <c:pt idx="108">
                  <c:v>3.8</c:v>
                </c:pt>
                <c:pt idx="109">
                  <c:v>3.9</c:v>
                </c:pt>
                <c:pt idx="110">
                  <c:v>4</c:v>
                </c:pt>
                <c:pt idx="111">
                  <c:v>4.0999999999999996</c:v>
                </c:pt>
                <c:pt idx="112">
                  <c:v>4.2</c:v>
                </c:pt>
                <c:pt idx="113">
                  <c:v>4.3</c:v>
                </c:pt>
                <c:pt idx="114">
                  <c:v>4.4000000000000004</c:v>
                </c:pt>
                <c:pt idx="115">
                  <c:v>4.5</c:v>
                </c:pt>
                <c:pt idx="116">
                  <c:v>4.5999999999999996</c:v>
                </c:pt>
                <c:pt idx="117">
                  <c:v>4.7</c:v>
                </c:pt>
                <c:pt idx="118">
                  <c:v>4.8</c:v>
                </c:pt>
                <c:pt idx="119">
                  <c:v>4.9000000000000004</c:v>
                </c:pt>
                <c:pt idx="120">
                  <c:v>5</c:v>
                </c:pt>
              </c:numCache>
            </c:numRef>
          </c:xVal>
          <c:yVal>
            <c:numRef>
              <c:f>Sheet1!$D$2:$D$122</c:f>
              <c:numCache>
                <c:formatCode>General</c:formatCode>
                <c:ptCount val="121"/>
                <c:pt idx="0">
                  <c:v>7.597324015864962E-4</c:v>
                </c:pt>
                <c:pt idx="1">
                  <c:v>9.055312822457076E-4</c:v>
                </c:pt>
                <c:pt idx="2">
                  <c:v>1.0745238742432661E-3</c:v>
                </c:pt>
                <c:pt idx="3">
                  <c:v>1.2693999677100176E-3</c:v>
                </c:pt>
                <c:pt idx="4">
                  <c:v>1.49296868632286E-3</c:v>
                </c:pt>
                <c:pt idx="5">
                  <c:v>1.7481259395806322E-3</c:v>
                </c:pt>
                <c:pt idx="6">
                  <c:v>2.0378139818590297E-3</c:v>
                </c:pt>
                <c:pt idx="7">
                  <c:v>2.3649728564154307E-3</c:v>
                </c:pt>
                <c:pt idx="8">
                  <c:v>2.7324837363481465E-3</c:v>
                </c:pt>
                <c:pt idx="9">
                  <c:v>3.1431044477247742E-3</c:v>
                </c:pt>
                <c:pt idx="10">
                  <c:v>3.5993977675458709E-3</c:v>
                </c:pt>
                <c:pt idx="11">
                  <c:v>4.103653423289816E-3</c:v>
                </c:pt>
                <c:pt idx="12">
                  <c:v>4.6578050713943471E-3</c:v>
                </c:pt>
                <c:pt idx="13">
                  <c:v>5.2633438867262768E-3</c:v>
                </c:pt>
                <c:pt idx="14">
                  <c:v>5.9212307393727943E-3</c:v>
                </c:pt>
                <c:pt idx="15">
                  <c:v>6.6318092528498407E-3</c:v>
                </c:pt>
                <c:pt idx="16">
                  <c:v>7.3947223119636227E-3</c:v>
                </c:pt>
                <c:pt idx="17">
                  <c:v>8.2088348017232259E-3</c:v>
                </c:pt>
                <c:pt idx="18">
                  <c:v>9.0721654941517856E-3</c:v>
                </c:pt>
                <c:pt idx="19">
                  <c:v>9.9818310423828976E-3</c:v>
                </c:pt>
                <c:pt idx="20">
                  <c:v>1.0934004978399478E-2</c:v>
                </c:pt>
                <c:pt idx="21">
                  <c:v>1.1923894432969267E-2</c:v>
                </c:pt>
                <c:pt idx="22">
                  <c:v>1.2945736998880764E-2</c:v>
                </c:pt>
                <c:pt idx="23">
                  <c:v>1.399281974164818E-2</c:v>
                </c:pt>
                <c:pt idx="24">
                  <c:v>1.5057521831141524E-2</c:v>
                </c:pt>
                <c:pt idx="25">
                  <c:v>1.6131381634609455E-2</c:v>
                </c:pt>
                <c:pt idx="26">
                  <c:v>1.7205188393549068E-2</c:v>
                </c:pt>
                <c:pt idx="27">
                  <c:v>1.8269097826468461E-2</c:v>
                </c:pt>
                <c:pt idx="28">
                  <c:v>1.9312770184098747E-2</c:v>
                </c:pt>
                <c:pt idx="29">
                  <c:v>2.0325528464034379E-2</c:v>
                </c:pt>
                <c:pt idx="30">
                  <c:v>2.1296533701490056E-2</c:v>
                </c:pt>
                <c:pt idx="31">
                  <c:v>2.221497352611989E-2</c:v>
                </c:pt>
                <c:pt idx="32">
                  <c:v>2.3070259545128112E-2</c:v>
                </c:pt>
                <c:pt idx="33">
                  <c:v>2.3852228611197859E-2</c:v>
                </c:pt>
                <c:pt idx="34">
                  <c:v>2.4551342686888161E-2</c:v>
                </c:pt>
                <c:pt idx="35">
                  <c:v>2.515888184619949E-2</c:v>
                </c:pt>
                <c:pt idx="36">
                  <c:v>2.5667124973067553E-2</c:v>
                </c:pt>
                <c:pt idx="37">
                  <c:v>2.6069512931697028E-2</c:v>
                </c:pt>
                <c:pt idx="38">
                  <c:v>2.6360789392387826E-2</c:v>
                </c:pt>
                <c:pt idx="39">
                  <c:v>2.6537115087596808E-2</c:v>
                </c:pt>
                <c:pt idx="40">
                  <c:v>2.6596152026762177E-2</c:v>
                </c:pt>
                <c:pt idx="41">
                  <c:v>2.6537115087596833E-2</c:v>
                </c:pt>
                <c:pt idx="42">
                  <c:v>2.6360789392387868E-2</c:v>
                </c:pt>
                <c:pt idx="43">
                  <c:v>2.6069512931697132E-2</c:v>
                </c:pt>
                <c:pt idx="44">
                  <c:v>2.5667124973067692E-2</c:v>
                </c:pt>
                <c:pt idx="45">
                  <c:v>2.5158881846199656E-2</c:v>
                </c:pt>
                <c:pt idx="46">
                  <c:v>2.4551342686888356E-2</c:v>
                </c:pt>
                <c:pt idx="47">
                  <c:v>2.3852228611198081E-2</c:v>
                </c:pt>
                <c:pt idx="48">
                  <c:v>2.3070259545128358E-2</c:v>
                </c:pt>
                <c:pt idx="49">
                  <c:v>2.2214973526120157E-2</c:v>
                </c:pt>
                <c:pt idx="50">
                  <c:v>2.1296533701490341E-2</c:v>
                </c:pt>
                <c:pt idx="51">
                  <c:v>2.0325528464034678E-2</c:v>
                </c:pt>
                <c:pt idx="52">
                  <c:v>1.9312770184099059E-2</c:v>
                </c:pt>
                <c:pt idx="53">
                  <c:v>1.8269097826468777E-2</c:v>
                </c:pt>
                <c:pt idx="54">
                  <c:v>1.7205188393549394E-2</c:v>
                </c:pt>
                <c:pt idx="55">
                  <c:v>1.6131381634609775E-2</c:v>
                </c:pt>
                <c:pt idx="56">
                  <c:v>1.5057521831141844E-2</c:v>
                </c:pt>
                <c:pt idx="57">
                  <c:v>1.3992819741648494E-2</c:v>
                </c:pt>
                <c:pt idx="58">
                  <c:v>1.2945736998881069E-2</c:v>
                </c:pt>
                <c:pt idx="59">
                  <c:v>1.1923894432969573E-2</c:v>
                </c:pt>
                <c:pt idx="60">
                  <c:v>1.093400497839977E-2</c:v>
                </c:pt>
                <c:pt idx="61">
                  <c:v>9.9818310423831769E-3</c:v>
                </c:pt>
                <c:pt idx="62">
                  <c:v>9.072165494152051E-3</c:v>
                </c:pt>
                <c:pt idx="63">
                  <c:v>8.208834801723474E-3</c:v>
                </c:pt>
                <c:pt idx="64">
                  <c:v>7.3947223119638639E-3</c:v>
                </c:pt>
                <c:pt idx="65">
                  <c:v>6.6318092528500593E-3</c:v>
                </c:pt>
                <c:pt idx="66">
                  <c:v>5.921230739372927E-3</c:v>
                </c:pt>
                <c:pt idx="67">
                  <c:v>5.2633438867264034E-3</c:v>
                </c:pt>
                <c:pt idx="68">
                  <c:v>4.6578050713944634E-3</c:v>
                </c:pt>
                <c:pt idx="69">
                  <c:v>4.1036534232899245E-3</c:v>
                </c:pt>
                <c:pt idx="70">
                  <c:v>3.5993977675459685E-3</c:v>
                </c:pt>
                <c:pt idx="71">
                  <c:v>3.1431044477249017E-3</c:v>
                </c:pt>
                <c:pt idx="72">
                  <c:v>2.7324837363482627E-3</c:v>
                </c:pt>
                <c:pt idx="73">
                  <c:v>2.3649728564155326E-3</c:v>
                </c:pt>
                <c:pt idx="74">
                  <c:v>2.0378139818591251E-3</c:v>
                </c:pt>
                <c:pt idx="75">
                  <c:v>1.7481259395807161E-3</c:v>
                </c:pt>
                <c:pt idx="76">
                  <c:v>1.4929686863229318E-3</c:v>
                </c:pt>
                <c:pt idx="77">
                  <c:v>1.2693999677100801E-3</c:v>
                </c:pt>
                <c:pt idx="78">
                  <c:v>1.0745238742433205E-3</c:v>
                </c:pt>
                <c:pt idx="79">
                  <c:v>9.0553128224575466E-4</c:v>
                </c:pt>
                <c:pt idx="80">
                  <c:v>7.5973240158653664E-4</c:v>
                </c:pt>
                <c:pt idx="81">
                  <c:v>6.3458184368918129E-4</c:v>
                </c:pt>
                <c:pt idx="82">
                  <c:v>5.2769677219869412E-4</c:v>
                </c:pt>
                <c:pt idx="83">
                  <c:v>4.3686880593425925E-4</c:v>
                </c:pt>
                <c:pt idx="84">
                  <c:v>3.6007041207964589E-4</c:v>
                </c:pt>
                <c:pt idx="85">
                  <c:v>2.9545656079588503E-4</c:v>
                </c:pt>
                <c:pt idx="86">
                  <c:v>2.4136241520130079E-4</c:v>
                </c:pt>
                <c:pt idx="87">
                  <c:v>1.9629780802556964E-4</c:v>
                </c:pt>
                <c:pt idx="88">
                  <c:v>1.5893921343099952E-4</c:v>
                </c:pt>
                <c:pt idx="89">
                  <c:v>1.2811986462347568E-4</c:v>
                </c:pt>
                <c:pt idx="90">
                  <c:v>1.0281859975274739E-4</c:v>
                </c:pt>
                <c:pt idx="91">
                  <c:v>8.2147944564873676E-5</c:v>
                </c:pt>
                <c:pt idx="92">
                  <c:v>6.5341864085029328E-5</c:v>
                </c:pt>
                <c:pt idx="93">
                  <c:v>5.1743540413930845E-5</c:v>
                </c:pt>
                <c:pt idx="94">
                  <c:v>4.0793462007587732E-5</c:v>
                </c:pt>
                <c:pt idx="95">
                  <c:v>3.2018043441390382E-5</c:v>
                </c:pt>
                <c:pt idx="96">
                  <c:v>2.5018934914510578E-5</c:v>
                </c:pt>
                <c:pt idx="97">
                  <c:v>1.9463128386098837E-5</c:v>
                </c:pt>
                <c:pt idx="98">
                  <c:v>1.5073922560246787E-5</c:v>
                </c:pt>
                <c:pt idx="99">
                  <c:v>1.1622771894358783E-5</c:v>
                </c:pt>
                <c:pt idx="100">
                  <c:v>8.9220150509933075E-6</c:v>
                </c:pt>
                <c:pt idx="101">
                  <c:v>6.8184551920523163E-6</c:v>
                </c:pt>
                <c:pt idx="102">
                  <c:v>5.1877475320245042E-6</c:v>
                </c:pt>
                <c:pt idx="103">
                  <c:v>3.9295378504359908E-6</c:v>
                </c:pt>
                <c:pt idx="104">
                  <c:v>2.9632884112517209E-6</c:v>
                </c:pt>
                <c:pt idx="105">
                  <c:v>2.2247241597092284E-6</c:v>
                </c:pt>
                <c:pt idx="106">
                  <c:v>1.6628314193369081E-6</c:v>
                </c:pt>
                <c:pt idx="107">
                  <c:v>1.2373429126145211E-6</c:v>
                </c:pt>
                <c:pt idx="108">
                  <c:v>9.1664617489622474E-7</c:v>
                </c:pt>
                <c:pt idx="109">
                  <c:v>6.7605680436578163E-7</c:v>
                </c:pt>
                <c:pt idx="110">
                  <c:v>4.9640305804199939E-7</c:v>
                </c:pt>
                <c:pt idx="111">
                  <c:v>3.6287371472533919E-7</c:v>
                </c:pt>
                <c:pt idx="112">
                  <c:v>2.6408660606880502E-7</c:v>
                </c:pt>
                <c:pt idx="113">
                  <c:v>1.9134056065903003E-7</c:v>
                </c:pt>
                <c:pt idx="114">
                  <c:v>1.3801856619470783E-7</c:v>
                </c:pt>
                <c:pt idx="115">
                  <c:v>9.9114634315619849E-8</c:v>
                </c:pt>
                <c:pt idx="116">
                  <c:v>7.0861094628696148E-8</c:v>
                </c:pt>
                <c:pt idx="117">
                  <c:v>5.0436824195178719E-8</c:v>
                </c:pt>
                <c:pt idx="118">
                  <c:v>3.5740235631317432E-8</c:v>
                </c:pt>
                <c:pt idx="119">
                  <c:v>2.5213718057154924E-8</c:v>
                </c:pt>
                <c:pt idx="120">
                  <c:v>1.7708679390146086E-8</c:v>
                </c:pt>
              </c:numCache>
            </c:numRef>
          </c:yVal>
          <c:smooth val="0"/>
          <c:extLst>
            <c:ext xmlns:c16="http://schemas.microsoft.com/office/drawing/2014/chart" uri="{C3380CC4-5D6E-409C-BE32-E72D297353CC}">
              <c16:uniqueId val="{00000002-1E18-4391-AD0E-6837A8D5EE9B}"/>
            </c:ext>
          </c:extLst>
        </c:ser>
        <c:ser>
          <c:idx val="3"/>
          <c:order val="3"/>
          <c:tx>
            <c:strRef>
              <c:f>Sheet1!$E$1</c:f>
              <c:strCache>
                <c:ptCount val="1"/>
                <c:pt idx="0">
                  <c:v>Column4</c:v>
                </c:pt>
              </c:strCache>
            </c:strRef>
          </c:tx>
          <c:spPr>
            <a:ln w="19050" cap="rnd">
              <a:solidFill>
                <a:schemeClr val="accent4"/>
              </a:solidFill>
              <a:round/>
            </a:ln>
            <a:effectLst/>
          </c:spPr>
          <c:marker>
            <c:symbol val="none"/>
          </c:marker>
          <c:xVal>
            <c:numRef>
              <c:f>Sheet1!$A$2:$A$122</c:f>
              <c:numCache>
                <c:formatCode>General</c:formatCode>
                <c:ptCount val="121"/>
                <c:pt idx="0">
                  <c:v>-7</c:v>
                </c:pt>
                <c:pt idx="1">
                  <c:v>-6.9</c:v>
                </c:pt>
                <c:pt idx="2">
                  <c:v>-6.8</c:v>
                </c:pt>
                <c:pt idx="3">
                  <c:v>-6.7</c:v>
                </c:pt>
                <c:pt idx="4">
                  <c:v>-6.6</c:v>
                </c:pt>
                <c:pt idx="5">
                  <c:v>-6.5</c:v>
                </c:pt>
                <c:pt idx="6">
                  <c:v>-6.4</c:v>
                </c:pt>
                <c:pt idx="7">
                  <c:v>-6.3</c:v>
                </c:pt>
                <c:pt idx="8">
                  <c:v>-6.2</c:v>
                </c:pt>
                <c:pt idx="9">
                  <c:v>-6.1</c:v>
                </c:pt>
                <c:pt idx="10">
                  <c:v>-6</c:v>
                </c:pt>
                <c:pt idx="11">
                  <c:v>-5.9</c:v>
                </c:pt>
                <c:pt idx="12">
                  <c:v>-5.8</c:v>
                </c:pt>
                <c:pt idx="13">
                  <c:v>-5.7</c:v>
                </c:pt>
                <c:pt idx="14">
                  <c:v>-5.6</c:v>
                </c:pt>
                <c:pt idx="15">
                  <c:v>-5.5000000000000098</c:v>
                </c:pt>
                <c:pt idx="16">
                  <c:v>-5.4000000000000101</c:v>
                </c:pt>
                <c:pt idx="17">
                  <c:v>-5.3000000000000096</c:v>
                </c:pt>
                <c:pt idx="18">
                  <c:v>-5.2000000000000099</c:v>
                </c:pt>
                <c:pt idx="19">
                  <c:v>-5.1000000000000103</c:v>
                </c:pt>
                <c:pt idx="20">
                  <c:v>-5.0000000000000098</c:v>
                </c:pt>
                <c:pt idx="21">
                  <c:v>-4.9000000000000101</c:v>
                </c:pt>
                <c:pt idx="22">
                  <c:v>-4.8000000000000096</c:v>
                </c:pt>
                <c:pt idx="23">
                  <c:v>-4.7000000000000099</c:v>
                </c:pt>
                <c:pt idx="24">
                  <c:v>-4.6000000000000103</c:v>
                </c:pt>
                <c:pt idx="25">
                  <c:v>-4.5000000000000098</c:v>
                </c:pt>
                <c:pt idx="26">
                  <c:v>-4.4000000000000101</c:v>
                </c:pt>
                <c:pt idx="27">
                  <c:v>-4.3000000000000096</c:v>
                </c:pt>
                <c:pt idx="28">
                  <c:v>-4.2000000000000099</c:v>
                </c:pt>
                <c:pt idx="29">
                  <c:v>-4.1000000000000103</c:v>
                </c:pt>
                <c:pt idx="30">
                  <c:v>-4.0000000000000098</c:v>
                </c:pt>
                <c:pt idx="31">
                  <c:v>-3.9000000000000101</c:v>
                </c:pt>
                <c:pt idx="32">
                  <c:v>-3.80000000000001</c:v>
                </c:pt>
                <c:pt idx="33">
                  <c:v>-3.7000000000000099</c:v>
                </c:pt>
                <c:pt idx="34">
                  <c:v>-3.6000000000000099</c:v>
                </c:pt>
                <c:pt idx="35">
                  <c:v>-3.5000000000000102</c:v>
                </c:pt>
                <c:pt idx="36">
                  <c:v>-3.4000000000000101</c:v>
                </c:pt>
                <c:pt idx="37">
                  <c:v>-3.30000000000001</c:v>
                </c:pt>
                <c:pt idx="38">
                  <c:v>-3.2000000000000099</c:v>
                </c:pt>
                <c:pt idx="39">
                  <c:v>-3.1000000000000099</c:v>
                </c:pt>
                <c:pt idx="40">
                  <c:v>-3.0000000000000102</c:v>
                </c:pt>
                <c:pt idx="41">
                  <c:v>-2.9000000000000101</c:v>
                </c:pt>
                <c:pt idx="42">
                  <c:v>-2.80000000000001</c:v>
                </c:pt>
                <c:pt idx="43">
                  <c:v>-2.7000000000000202</c:v>
                </c:pt>
                <c:pt idx="44">
                  <c:v>-2.6000000000000201</c:v>
                </c:pt>
                <c:pt idx="45">
                  <c:v>-2.50000000000002</c:v>
                </c:pt>
                <c:pt idx="46">
                  <c:v>-2.4000000000000199</c:v>
                </c:pt>
                <c:pt idx="47">
                  <c:v>-2.3000000000000198</c:v>
                </c:pt>
                <c:pt idx="48">
                  <c:v>-2.2000000000000202</c:v>
                </c:pt>
                <c:pt idx="49">
                  <c:v>-2.1000000000000201</c:v>
                </c:pt>
                <c:pt idx="50">
                  <c:v>-2.00000000000002</c:v>
                </c:pt>
                <c:pt idx="51">
                  <c:v>-1.9000000000000199</c:v>
                </c:pt>
                <c:pt idx="52">
                  <c:v>-1.80000000000002</c:v>
                </c:pt>
                <c:pt idx="53">
                  <c:v>-1.7000000000000199</c:v>
                </c:pt>
                <c:pt idx="54">
                  <c:v>-1.6000000000000201</c:v>
                </c:pt>
                <c:pt idx="55">
                  <c:v>-1.50000000000002</c:v>
                </c:pt>
                <c:pt idx="56">
                  <c:v>-1.4000000000000199</c:v>
                </c:pt>
                <c:pt idx="57">
                  <c:v>-1.30000000000002</c:v>
                </c:pt>
                <c:pt idx="58">
                  <c:v>-1.2000000000000199</c:v>
                </c:pt>
                <c:pt idx="59">
                  <c:v>-1.1000000000000201</c:v>
                </c:pt>
                <c:pt idx="60">
                  <c:v>-1.00000000000002</c:v>
                </c:pt>
                <c:pt idx="61">
                  <c:v>-0.90000000000002001</c:v>
                </c:pt>
                <c:pt idx="62">
                  <c:v>-0.80000000000002003</c:v>
                </c:pt>
                <c:pt idx="63">
                  <c:v>-0.70000000000002005</c:v>
                </c:pt>
                <c:pt idx="64">
                  <c:v>-0.60000000000001996</c:v>
                </c:pt>
                <c:pt idx="65">
                  <c:v>-0.50000000000001998</c:v>
                </c:pt>
                <c:pt idx="66">
                  <c:v>-0.40000000000002001</c:v>
                </c:pt>
                <c:pt idx="67">
                  <c:v>-0.30000000000001997</c:v>
                </c:pt>
                <c:pt idx="68">
                  <c:v>-0.20000000000002</c:v>
                </c:pt>
                <c:pt idx="69">
                  <c:v>-0.10000000000002</c:v>
                </c:pt>
                <c:pt idx="70">
                  <c:v>-2.0428103653102899E-14</c:v>
                </c:pt>
                <c:pt idx="71">
                  <c:v>9.9999999999970293E-2</c:v>
                </c:pt>
                <c:pt idx="72">
                  <c:v>0.19999999999997001</c:v>
                </c:pt>
                <c:pt idx="73">
                  <c:v>0.29999999999997001</c:v>
                </c:pt>
                <c:pt idx="74">
                  <c:v>0.39999999999996999</c:v>
                </c:pt>
                <c:pt idx="75">
                  <c:v>0.49999999999997002</c:v>
                </c:pt>
                <c:pt idx="76">
                  <c:v>0.59999999999997</c:v>
                </c:pt>
                <c:pt idx="77">
                  <c:v>0.69999999999996998</c:v>
                </c:pt>
                <c:pt idx="78">
                  <c:v>0.79999999999996996</c:v>
                </c:pt>
                <c:pt idx="79">
                  <c:v>0.89999999999997005</c:v>
                </c:pt>
                <c:pt idx="80">
                  <c:v>0.99999999999997002</c:v>
                </c:pt>
                <c:pt idx="81">
                  <c:v>1.0999999999999699</c:v>
                </c:pt>
                <c:pt idx="82">
                  <c:v>1.19999999999997</c:v>
                </c:pt>
                <c:pt idx="83">
                  <c:v>1.2999999999999701</c:v>
                </c:pt>
                <c:pt idx="84">
                  <c:v>1.3999999999999699</c:v>
                </c:pt>
                <c:pt idx="85">
                  <c:v>1.49999999999997</c:v>
                </c:pt>
                <c:pt idx="86">
                  <c:v>1.5999999999999699</c:v>
                </c:pt>
                <c:pt idx="87">
                  <c:v>1.69999999999997</c:v>
                </c:pt>
                <c:pt idx="88">
                  <c:v>1.7999999999999701</c:v>
                </c:pt>
                <c:pt idx="89">
                  <c:v>1.8999999999999699</c:v>
                </c:pt>
                <c:pt idx="90">
                  <c:v>1.99999999999997</c:v>
                </c:pt>
                <c:pt idx="91">
                  <c:v>2.0999999999999699</c:v>
                </c:pt>
                <c:pt idx="92">
                  <c:v>2.19999999999997</c:v>
                </c:pt>
                <c:pt idx="93">
                  <c:v>2.2999999999999701</c:v>
                </c:pt>
                <c:pt idx="94">
                  <c:v>2.3999999999999702</c:v>
                </c:pt>
                <c:pt idx="95">
                  <c:v>2.4999999999999698</c:v>
                </c:pt>
                <c:pt idx="96">
                  <c:v>2.5999999999999699</c:v>
                </c:pt>
                <c:pt idx="97">
                  <c:v>2.69999999999997</c:v>
                </c:pt>
                <c:pt idx="98">
                  <c:v>2.7999999999999701</c:v>
                </c:pt>
                <c:pt idx="99">
                  <c:v>2.8999999999999599</c:v>
                </c:pt>
                <c:pt idx="100">
                  <c:v>2.99999999999996</c:v>
                </c:pt>
                <c:pt idx="101">
                  <c:v>3.1</c:v>
                </c:pt>
                <c:pt idx="102">
                  <c:v>3.2</c:v>
                </c:pt>
                <c:pt idx="103">
                  <c:v>3.3</c:v>
                </c:pt>
                <c:pt idx="104">
                  <c:v>3.4</c:v>
                </c:pt>
                <c:pt idx="105">
                  <c:v>3.5</c:v>
                </c:pt>
                <c:pt idx="106">
                  <c:v>3.6</c:v>
                </c:pt>
                <c:pt idx="107">
                  <c:v>3.7</c:v>
                </c:pt>
                <c:pt idx="108">
                  <c:v>3.8</c:v>
                </c:pt>
                <c:pt idx="109">
                  <c:v>3.9</c:v>
                </c:pt>
                <c:pt idx="110">
                  <c:v>4</c:v>
                </c:pt>
                <c:pt idx="111">
                  <c:v>4.0999999999999996</c:v>
                </c:pt>
                <c:pt idx="112">
                  <c:v>4.2</c:v>
                </c:pt>
                <c:pt idx="113">
                  <c:v>4.3</c:v>
                </c:pt>
                <c:pt idx="114">
                  <c:v>4.4000000000000004</c:v>
                </c:pt>
                <c:pt idx="115">
                  <c:v>4.5</c:v>
                </c:pt>
                <c:pt idx="116">
                  <c:v>4.5999999999999996</c:v>
                </c:pt>
                <c:pt idx="117">
                  <c:v>4.7</c:v>
                </c:pt>
                <c:pt idx="118">
                  <c:v>4.8</c:v>
                </c:pt>
                <c:pt idx="119">
                  <c:v>4.9000000000000004</c:v>
                </c:pt>
                <c:pt idx="120">
                  <c:v>5</c:v>
                </c:pt>
              </c:numCache>
            </c:numRef>
          </c:xVal>
          <c:yVal>
            <c:numRef>
              <c:f>Sheet1!$E$2:$E$122</c:f>
              <c:numCache>
                <c:formatCode>General</c:formatCode>
                <c:ptCount val="121"/>
                <c:pt idx="0">
                  <c:v>1.4490174623683561E-37</c:v>
                </c:pt>
                <c:pt idx="1">
                  <c:v>9.001725910952683E-37</c:v>
                </c:pt>
                <c:pt idx="2">
                  <c:v>5.4791702914127684E-36</c:v>
                </c:pt>
                <c:pt idx="3">
                  <c:v>3.2676885696779157E-35</c:v>
                </c:pt>
                <c:pt idx="4">
                  <c:v>1.9094283517715487E-34</c:v>
                </c:pt>
                <c:pt idx="5">
                  <c:v>1.0932083041026031E-33</c:v>
                </c:pt>
                <c:pt idx="6">
                  <c:v>6.1325249590371411E-33</c:v>
                </c:pt>
                <c:pt idx="7">
                  <c:v>3.370641582346506E-32</c:v>
                </c:pt>
                <c:pt idx="8">
                  <c:v>1.8151924282224926E-31</c:v>
                </c:pt>
                <c:pt idx="9">
                  <c:v>9.5778849436081554E-31</c:v>
                </c:pt>
                <c:pt idx="10">
                  <c:v>4.9516895379492587E-30</c:v>
                </c:pt>
                <c:pt idx="11">
                  <c:v>2.5082686286310734E-29</c:v>
                </c:pt>
                <c:pt idx="12">
                  <c:v>1.2448915890687074E-28</c:v>
                </c:pt>
                <c:pt idx="13">
                  <c:v>6.0537692957408826E-28</c:v>
                </c:pt>
                <c:pt idx="14">
                  <c:v>2.8844103633062202E-27</c:v>
                </c:pt>
                <c:pt idx="15">
                  <c:v>1.3465580343260951E-26</c:v>
                </c:pt>
                <c:pt idx="16">
                  <c:v>6.1592800501343203E-26</c:v>
                </c:pt>
                <c:pt idx="17">
                  <c:v>2.7603978081838668E-25</c:v>
                </c:pt>
                <c:pt idx="18">
                  <c:v>1.2121329137970638E-24</c:v>
                </c:pt>
                <c:pt idx="19">
                  <c:v>5.2151362775534897E-24</c:v>
                </c:pt>
                <c:pt idx="20">
                  <c:v>2.1984567504872366E-23</c:v>
                </c:pt>
                <c:pt idx="21">
                  <c:v>9.0804430375231667E-23</c:v>
                </c:pt>
                <c:pt idx="22">
                  <c:v>3.6747939930515421E-22</c:v>
                </c:pt>
                <c:pt idx="23">
                  <c:v>1.457121628125335E-21</c:v>
                </c:pt>
                <c:pt idx="24">
                  <c:v>5.6610300276286542E-21</c:v>
                </c:pt>
                <c:pt idx="25">
                  <c:v>2.1549240088547445E-20</c:v>
                </c:pt>
                <c:pt idx="26">
                  <c:v>8.0372098616949331E-20</c:v>
                </c:pt>
                <c:pt idx="27">
                  <c:v>2.9370781633336009E-19</c:v>
                </c:pt>
                <c:pt idx="28">
                  <c:v>1.0516289850200138E-18</c:v>
                </c:pt>
                <c:pt idx="29">
                  <c:v>3.6893209513391496E-18</c:v>
                </c:pt>
                <c:pt idx="30">
                  <c:v>1.2681399259820599E-17</c:v>
                </c:pt>
                <c:pt idx="31">
                  <c:v>4.270952694981931E-17</c:v>
                </c:pt>
                <c:pt idx="32">
                  <c:v>1.4093510834625965E-16</c:v>
                </c:pt>
                <c:pt idx="33">
                  <c:v>4.5567003845163255E-16</c:v>
                </c:pt>
                <c:pt idx="34">
                  <c:v>1.443506023867499E-15</c:v>
                </c:pt>
                <c:pt idx="35">
                  <c:v>4.4804700125299771E-15</c:v>
                </c:pt>
                <c:pt idx="36">
                  <c:v>1.3625906254024664E-14</c:v>
                </c:pt>
                <c:pt idx="37">
                  <c:v>4.060168576650107E-14</c:v>
                </c:pt>
                <c:pt idx="38">
                  <c:v>1.1853854222265074E-13</c:v>
                </c:pt>
                <c:pt idx="39">
                  <c:v>3.3908762902630235E-13</c:v>
                </c:pt>
                <c:pt idx="40">
                  <c:v>9.5038846503621277E-13</c:v>
                </c:pt>
                <c:pt idx="41">
                  <c:v>2.6099201166753201E-12</c:v>
                </c:pt>
                <c:pt idx="42">
                  <c:v>7.0224736839292929E-12</c:v>
                </c:pt>
                <c:pt idx="43">
                  <c:v>1.8513557243959565E-11</c:v>
                </c:pt>
                <c:pt idx="44">
                  <c:v>4.7821861071267559E-11</c:v>
                </c:pt>
                <c:pt idx="45">
                  <c:v>1.2103191947300035E-10</c:v>
                </c:pt>
                <c:pt idx="46">
                  <c:v>3.0013055802749693E-10</c:v>
                </c:pt>
                <c:pt idx="47">
                  <c:v>7.2921796234837424E-10</c:v>
                </c:pt>
                <c:pt idx="48">
                  <c:v>1.7359665285206249E-9</c:v>
                </c:pt>
                <c:pt idx="49">
                  <c:v>4.0491343225651209E-9</c:v>
                </c:pt>
                <c:pt idx="50">
                  <c:v>9.2537948643813783E-9</c:v>
                </c:pt>
                <c:pt idx="51">
                  <c:v>2.0721175988467981E-8</c:v>
                </c:pt>
                <c:pt idx="52">
                  <c:v>4.5461711113452596E-8</c:v>
                </c:pt>
                <c:pt idx="53">
                  <c:v>9.7726873256211639E-8</c:v>
                </c:pt>
                <c:pt idx="54">
                  <c:v>2.0583493050201051E-7</c:v>
                </c:pt>
                <c:pt idx="55">
                  <c:v>4.2477700420973908E-7</c:v>
                </c:pt>
                <c:pt idx="56">
                  <c:v>8.5889438893380503E-7</c:v>
                </c:pt>
                <c:pt idx="57">
                  <c:v>1.7015917870789986E-6</c:v>
                </c:pt>
                <c:pt idx="58">
                  <c:v>3.3029944444204957E-6</c:v>
                </c:pt>
                <c:pt idx="59">
                  <c:v>6.2819887311578565E-6</c:v>
                </c:pt>
                <c:pt idx="60">
                  <c:v>1.1706398666410191E-5</c:v>
                </c:pt>
                <c:pt idx="61">
                  <c:v>2.1374025073858045E-5</c:v>
                </c:pt>
                <c:pt idx="62">
                  <c:v>3.8237207361391336E-5</c:v>
                </c:pt>
                <c:pt idx="63">
                  <c:v>6.7022845981008793E-5</c:v>
                </c:pt>
                <c:pt idx="64">
                  <c:v>1.1510558903060235E-4</c:v>
                </c:pt>
                <c:pt idx="65">
                  <c:v>1.936898243236022E-4</c:v>
                </c:pt>
                <c:pt idx="66">
                  <c:v>3.1934053328049543E-4</c:v>
                </c:pt>
                <c:pt idx="67">
                  <c:v>5.158674602932828E-4</c:v>
                </c:pt>
                <c:pt idx="68">
                  <c:v>8.1650541639281609E-4</c:v>
                </c:pt>
                <c:pt idx="69">
                  <c:v>1.2662424034107491E-3</c:v>
                </c:pt>
                <c:pt idx="70">
                  <c:v>1.9240284214941947E-3</c:v>
                </c:pt>
                <c:pt idx="71">
                  <c:v>2.8644613095392289E-3</c:v>
                </c:pt>
                <c:pt idx="72">
                  <c:v>4.1784122434086832E-3</c:v>
                </c:pt>
                <c:pt idx="73">
                  <c:v>5.971954050225145E-3</c:v>
                </c:pt>
                <c:pt idx="74">
                  <c:v>8.3629302940451105E-3</c:v>
                </c:pt>
                <c:pt idx="75">
                  <c:v>1.1474594411685546E-2</c:v>
                </c:pt>
                <c:pt idx="76">
                  <c:v>1.5425990432338119E-2</c:v>
                </c:pt>
                <c:pt idx="77">
                  <c:v>2.031915386545366E-2</c:v>
                </c:pt>
                <c:pt idx="78">
                  <c:v>2.6223763989743229E-2</c:v>
                </c:pt>
                <c:pt idx="79">
                  <c:v>3.3160516287442564E-2</c:v>
                </c:pt>
                <c:pt idx="80">
                  <c:v>4.1085103642531276E-2</c:v>
                </c:pt>
                <c:pt idx="81">
                  <c:v>4.9875164080397293E-2</c:v>
                </c:pt>
                <c:pt idx="82">
                  <c:v>5.9322730890054381E-2</c:v>
                </c:pt>
                <c:pt idx="83">
                  <c:v>6.9134492719752291E-2</c:v>
                </c:pt>
                <c:pt idx="84">
                  <c:v>7.8941481581283016E-2</c:v>
                </c:pt>
                <c:pt idx="85">
                  <c:v>8.8318688805444856E-2</c:v>
                </c:pt>
                <c:pt idx="86">
                  <c:v>9.6813695930508356E-2</c:v>
                </c:pt>
                <c:pt idx="87">
                  <c:v>0.10398192049013627</c:v>
                </c:pt>
                <c:pt idx="88">
                  <c:v>0.10942478855548787</c:v>
                </c:pt>
                <c:pt idx="89">
                  <c:v>0.1128263256943596</c:v>
                </c:pt>
                <c:pt idx="90">
                  <c:v>0.11398350868612364</c:v>
                </c:pt>
                <c:pt idx="91">
                  <c:v>0.11282632569436098</c:v>
                </c:pt>
                <c:pt idx="92">
                  <c:v>0.10942478855549054</c:v>
                </c:pt>
                <c:pt idx="93">
                  <c:v>0.10398192049014009</c:v>
                </c:pt>
                <c:pt idx="94">
                  <c:v>9.6813695930513102E-2</c:v>
                </c:pt>
                <c:pt idx="95">
                  <c:v>8.8318688805450282E-2</c:v>
                </c:pt>
                <c:pt idx="96">
                  <c:v>7.8941481581288858E-2</c:v>
                </c:pt>
                <c:pt idx="97">
                  <c:v>6.9134492719758217E-2</c:v>
                </c:pt>
                <c:pt idx="98">
                  <c:v>5.9322730890060196E-2</c:v>
                </c:pt>
                <c:pt idx="99">
                  <c:v>4.9875164080403718E-2</c:v>
                </c:pt>
                <c:pt idx="100">
                  <c:v>4.1085103642537146E-2</c:v>
                </c:pt>
                <c:pt idx="101">
                  <c:v>3.3160516287444777E-2</c:v>
                </c:pt>
                <c:pt idx="102">
                  <c:v>2.6223763989745144E-2</c:v>
                </c:pt>
                <c:pt idx="103">
                  <c:v>2.031915386545528E-2</c:v>
                </c:pt>
                <c:pt idx="104">
                  <c:v>1.5425990432339449E-2</c:v>
                </c:pt>
                <c:pt idx="105">
                  <c:v>1.1474594411686608E-2</c:v>
                </c:pt>
                <c:pt idx="106">
                  <c:v>8.3629302940459293E-3</c:v>
                </c:pt>
                <c:pt idx="107">
                  <c:v>5.9719540502257626E-3</c:v>
                </c:pt>
                <c:pt idx="108">
                  <c:v>4.1784122434091516E-3</c:v>
                </c:pt>
                <c:pt idx="109">
                  <c:v>2.8644613095395594E-3</c:v>
                </c:pt>
                <c:pt idx="110">
                  <c:v>1.9240284214943554E-3</c:v>
                </c:pt>
                <c:pt idx="111">
                  <c:v>1.2662424034108619E-3</c:v>
                </c:pt>
                <c:pt idx="112">
                  <c:v>8.1650541639288841E-4</c:v>
                </c:pt>
                <c:pt idx="113">
                  <c:v>5.1586746029333138E-4</c:v>
                </c:pt>
                <c:pt idx="114">
                  <c:v>3.1934053328052606E-4</c:v>
                </c:pt>
                <c:pt idx="115">
                  <c:v>1.9368982432362196E-4</c:v>
                </c:pt>
                <c:pt idx="116">
                  <c:v>1.1510558903061481E-4</c:v>
                </c:pt>
                <c:pt idx="117">
                  <c:v>6.7022845981016112E-5</c:v>
                </c:pt>
                <c:pt idx="118">
                  <c:v>3.8237207361395822E-5</c:v>
                </c:pt>
                <c:pt idx="119">
                  <c:v>2.1374025073860586E-5</c:v>
                </c:pt>
                <c:pt idx="120">
                  <c:v>1.1706398666411665E-5</c:v>
                </c:pt>
              </c:numCache>
            </c:numRef>
          </c:yVal>
          <c:smooth val="0"/>
          <c:extLst>
            <c:ext xmlns:c16="http://schemas.microsoft.com/office/drawing/2014/chart" uri="{C3380CC4-5D6E-409C-BE32-E72D297353CC}">
              <c16:uniqueId val="{00000002-CD79-4D9B-94E3-8685E749044E}"/>
            </c:ext>
          </c:extLst>
        </c:ser>
        <c:ser>
          <c:idx val="4"/>
          <c:order val="4"/>
          <c:tx>
            <c:strRef>
              <c:f>Sheet1!$F$1</c:f>
              <c:strCache>
                <c:ptCount val="1"/>
                <c:pt idx="0">
                  <c:v>Column5</c:v>
                </c:pt>
              </c:strCache>
            </c:strRef>
          </c:tx>
          <c:spPr>
            <a:ln w="25400" cap="rnd">
              <a:solidFill>
                <a:schemeClr val="accent2"/>
              </a:solidFill>
              <a:round/>
            </a:ln>
            <a:effectLst/>
          </c:spPr>
          <c:marker>
            <c:symbol val="none"/>
          </c:marker>
          <c:xVal>
            <c:numRef>
              <c:f>Sheet1!$A$2:$A$122</c:f>
              <c:numCache>
                <c:formatCode>General</c:formatCode>
                <c:ptCount val="121"/>
                <c:pt idx="0">
                  <c:v>-7</c:v>
                </c:pt>
                <c:pt idx="1">
                  <c:v>-6.9</c:v>
                </c:pt>
                <c:pt idx="2">
                  <c:v>-6.8</c:v>
                </c:pt>
                <c:pt idx="3">
                  <c:v>-6.7</c:v>
                </c:pt>
                <c:pt idx="4">
                  <c:v>-6.6</c:v>
                </c:pt>
                <c:pt idx="5">
                  <c:v>-6.5</c:v>
                </c:pt>
                <c:pt idx="6">
                  <c:v>-6.4</c:v>
                </c:pt>
                <c:pt idx="7">
                  <c:v>-6.3</c:v>
                </c:pt>
                <c:pt idx="8">
                  <c:v>-6.2</c:v>
                </c:pt>
                <c:pt idx="9">
                  <c:v>-6.1</c:v>
                </c:pt>
                <c:pt idx="10">
                  <c:v>-6</c:v>
                </c:pt>
                <c:pt idx="11">
                  <c:v>-5.9</c:v>
                </c:pt>
                <c:pt idx="12">
                  <c:v>-5.8</c:v>
                </c:pt>
                <c:pt idx="13">
                  <c:v>-5.7</c:v>
                </c:pt>
                <c:pt idx="14">
                  <c:v>-5.6</c:v>
                </c:pt>
                <c:pt idx="15">
                  <c:v>-5.5000000000000098</c:v>
                </c:pt>
                <c:pt idx="16">
                  <c:v>-5.4000000000000101</c:v>
                </c:pt>
                <c:pt idx="17">
                  <c:v>-5.3000000000000096</c:v>
                </c:pt>
                <c:pt idx="18">
                  <c:v>-5.2000000000000099</c:v>
                </c:pt>
                <c:pt idx="19">
                  <c:v>-5.1000000000000103</c:v>
                </c:pt>
                <c:pt idx="20">
                  <c:v>-5.0000000000000098</c:v>
                </c:pt>
                <c:pt idx="21">
                  <c:v>-4.9000000000000101</c:v>
                </c:pt>
                <c:pt idx="22">
                  <c:v>-4.8000000000000096</c:v>
                </c:pt>
                <c:pt idx="23">
                  <c:v>-4.7000000000000099</c:v>
                </c:pt>
                <c:pt idx="24">
                  <c:v>-4.6000000000000103</c:v>
                </c:pt>
                <c:pt idx="25">
                  <c:v>-4.5000000000000098</c:v>
                </c:pt>
                <c:pt idx="26">
                  <c:v>-4.4000000000000101</c:v>
                </c:pt>
                <c:pt idx="27">
                  <c:v>-4.3000000000000096</c:v>
                </c:pt>
                <c:pt idx="28">
                  <c:v>-4.2000000000000099</c:v>
                </c:pt>
                <c:pt idx="29">
                  <c:v>-4.1000000000000103</c:v>
                </c:pt>
                <c:pt idx="30">
                  <c:v>-4.0000000000000098</c:v>
                </c:pt>
                <c:pt idx="31">
                  <c:v>-3.9000000000000101</c:v>
                </c:pt>
                <c:pt idx="32">
                  <c:v>-3.80000000000001</c:v>
                </c:pt>
                <c:pt idx="33">
                  <c:v>-3.7000000000000099</c:v>
                </c:pt>
                <c:pt idx="34">
                  <c:v>-3.6000000000000099</c:v>
                </c:pt>
                <c:pt idx="35">
                  <c:v>-3.5000000000000102</c:v>
                </c:pt>
                <c:pt idx="36">
                  <c:v>-3.4000000000000101</c:v>
                </c:pt>
                <c:pt idx="37">
                  <c:v>-3.30000000000001</c:v>
                </c:pt>
                <c:pt idx="38">
                  <c:v>-3.2000000000000099</c:v>
                </c:pt>
                <c:pt idx="39">
                  <c:v>-3.1000000000000099</c:v>
                </c:pt>
                <c:pt idx="40">
                  <c:v>-3.0000000000000102</c:v>
                </c:pt>
                <c:pt idx="41">
                  <c:v>-2.9000000000000101</c:v>
                </c:pt>
                <c:pt idx="42">
                  <c:v>-2.80000000000001</c:v>
                </c:pt>
                <c:pt idx="43">
                  <c:v>-2.7000000000000202</c:v>
                </c:pt>
                <c:pt idx="44">
                  <c:v>-2.6000000000000201</c:v>
                </c:pt>
                <c:pt idx="45">
                  <c:v>-2.50000000000002</c:v>
                </c:pt>
                <c:pt idx="46">
                  <c:v>-2.4000000000000199</c:v>
                </c:pt>
                <c:pt idx="47">
                  <c:v>-2.3000000000000198</c:v>
                </c:pt>
                <c:pt idx="48">
                  <c:v>-2.2000000000000202</c:v>
                </c:pt>
                <c:pt idx="49">
                  <c:v>-2.1000000000000201</c:v>
                </c:pt>
                <c:pt idx="50">
                  <c:v>-2.00000000000002</c:v>
                </c:pt>
                <c:pt idx="51">
                  <c:v>-1.9000000000000199</c:v>
                </c:pt>
                <c:pt idx="52">
                  <c:v>-1.80000000000002</c:v>
                </c:pt>
                <c:pt idx="53">
                  <c:v>-1.7000000000000199</c:v>
                </c:pt>
                <c:pt idx="54">
                  <c:v>-1.6000000000000201</c:v>
                </c:pt>
                <c:pt idx="55">
                  <c:v>-1.50000000000002</c:v>
                </c:pt>
                <c:pt idx="56">
                  <c:v>-1.4000000000000199</c:v>
                </c:pt>
                <c:pt idx="57">
                  <c:v>-1.30000000000002</c:v>
                </c:pt>
                <c:pt idx="58">
                  <c:v>-1.2000000000000199</c:v>
                </c:pt>
                <c:pt idx="59">
                  <c:v>-1.1000000000000201</c:v>
                </c:pt>
                <c:pt idx="60">
                  <c:v>-1.00000000000002</c:v>
                </c:pt>
                <c:pt idx="61">
                  <c:v>-0.90000000000002001</c:v>
                </c:pt>
                <c:pt idx="62">
                  <c:v>-0.80000000000002003</c:v>
                </c:pt>
                <c:pt idx="63">
                  <c:v>-0.70000000000002005</c:v>
                </c:pt>
                <c:pt idx="64">
                  <c:v>-0.60000000000001996</c:v>
                </c:pt>
                <c:pt idx="65">
                  <c:v>-0.50000000000001998</c:v>
                </c:pt>
                <c:pt idx="66">
                  <c:v>-0.40000000000002001</c:v>
                </c:pt>
                <c:pt idx="67">
                  <c:v>-0.30000000000001997</c:v>
                </c:pt>
                <c:pt idx="68">
                  <c:v>-0.20000000000002</c:v>
                </c:pt>
                <c:pt idx="69">
                  <c:v>-0.10000000000002</c:v>
                </c:pt>
                <c:pt idx="70">
                  <c:v>-2.0428103653102899E-14</c:v>
                </c:pt>
                <c:pt idx="71">
                  <c:v>9.9999999999970293E-2</c:v>
                </c:pt>
                <c:pt idx="72">
                  <c:v>0.19999999999997001</c:v>
                </c:pt>
                <c:pt idx="73">
                  <c:v>0.29999999999997001</c:v>
                </c:pt>
                <c:pt idx="74">
                  <c:v>0.39999999999996999</c:v>
                </c:pt>
                <c:pt idx="75">
                  <c:v>0.49999999999997002</c:v>
                </c:pt>
                <c:pt idx="76">
                  <c:v>0.59999999999997</c:v>
                </c:pt>
                <c:pt idx="77">
                  <c:v>0.69999999999996998</c:v>
                </c:pt>
                <c:pt idx="78">
                  <c:v>0.79999999999996996</c:v>
                </c:pt>
                <c:pt idx="79">
                  <c:v>0.89999999999997005</c:v>
                </c:pt>
                <c:pt idx="80">
                  <c:v>0.99999999999997002</c:v>
                </c:pt>
                <c:pt idx="81">
                  <c:v>1.0999999999999699</c:v>
                </c:pt>
                <c:pt idx="82">
                  <c:v>1.19999999999997</c:v>
                </c:pt>
                <c:pt idx="83">
                  <c:v>1.2999999999999701</c:v>
                </c:pt>
                <c:pt idx="84">
                  <c:v>1.3999999999999699</c:v>
                </c:pt>
                <c:pt idx="85">
                  <c:v>1.49999999999997</c:v>
                </c:pt>
                <c:pt idx="86">
                  <c:v>1.5999999999999699</c:v>
                </c:pt>
                <c:pt idx="87">
                  <c:v>1.69999999999997</c:v>
                </c:pt>
                <c:pt idx="88">
                  <c:v>1.7999999999999701</c:v>
                </c:pt>
                <c:pt idx="89">
                  <c:v>1.8999999999999699</c:v>
                </c:pt>
                <c:pt idx="90">
                  <c:v>1.99999999999997</c:v>
                </c:pt>
                <c:pt idx="91">
                  <c:v>2.0999999999999699</c:v>
                </c:pt>
                <c:pt idx="92">
                  <c:v>2.19999999999997</c:v>
                </c:pt>
                <c:pt idx="93">
                  <c:v>2.2999999999999701</c:v>
                </c:pt>
                <c:pt idx="94">
                  <c:v>2.3999999999999702</c:v>
                </c:pt>
                <c:pt idx="95">
                  <c:v>2.4999999999999698</c:v>
                </c:pt>
                <c:pt idx="96">
                  <c:v>2.5999999999999699</c:v>
                </c:pt>
                <c:pt idx="97">
                  <c:v>2.69999999999997</c:v>
                </c:pt>
                <c:pt idx="98">
                  <c:v>2.7999999999999701</c:v>
                </c:pt>
                <c:pt idx="99">
                  <c:v>2.8999999999999599</c:v>
                </c:pt>
                <c:pt idx="100">
                  <c:v>2.99999999999996</c:v>
                </c:pt>
                <c:pt idx="101">
                  <c:v>3.1</c:v>
                </c:pt>
                <c:pt idx="102">
                  <c:v>3.2</c:v>
                </c:pt>
                <c:pt idx="103">
                  <c:v>3.3</c:v>
                </c:pt>
                <c:pt idx="104">
                  <c:v>3.4</c:v>
                </c:pt>
                <c:pt idx="105">
                  <c:v>3.5</c:v>
                </c:pt>
                <c:pt idx="106">
                  <c:v>3.6</c:v>
                </c:pt>
                <c:pt idx="107">
                  <c:v>3.7</c:v>
                </c:pt>
                <c:pt idx="108">
                  <c:v>3.8</c:v>
                </c:pt>
                <c:pt idx="109">
                  <c:v>3.9</c:v>
                </c:pt>
                <c:pt idx="110">
                  <c:v>4</c:v>
                </c:pt>
                <c:pt idx="111">
                  <c:v>4.0999999999999996</c:v>
                </c:pt>
                <c:pt idx="112">
                  <c:v>4.2</c:v>
                </c:pt>
                <c:pt idx="113">
                  <c:v>4.3</c:v>
                </c:pt>
                <c:pt idx="114">
                  <c:v>4.4000000000000004</c:v>
                </c:pt>
                <c:pt idx="115">
                  <c:v>4.5</c:v>
                </c:pt>
                <c:pt idx="116">
                  <c:v>4.5999999999999996</c:v>
                </c:pt>
                <c:pt idx="117">
                  <c:v>4.7</c:v>
                </c:pt>
                <c:pt idx="118">
                  <c:v>4.8</c:v>
                </c:pt>
                <c:pt idx="119">
                  <c:v>4.9000000000000004</c:v>
                </c:pt>
                <c:pt idx="120">
                  <c:v>5</c:v>
                </c:pt>
              </c:numCache>
            </c:numRef>
          </c:xVal>
          <c:yVal>
            <c:numRef>
              <c:f>Sheet1!$F$2:$F$122</c:f>
              <c:numCache>
                <c:formatCode>General</c:formatCode>
                <c:ptCount val="121"/>
                <c:pt idx="0">
                  <c:v>7.5973392057179052E-4</c:v>
                </c:pt>
                <c:pt idx="1">
                  <c:v>9.0553403622100498E-4</c:v>
                </c:pt>
                <c:pt idx="2">
                  <c:v>1.074528817622484E-3</c:v>
                </c:pt>
                <c:pt idx="3">
                  <c:v>1.2694087527821006E-3</c:v>
                </c:pt>
                <c:pt idx="4">
                  <c:v>1.4929841432930815E-3</c:v>
                </c:pt>
                <c:pt idx="5">
                  <c:v>1.7481528649212687E-3</c:v>
                </c:pt>
                <c:pt idx="6">
                  <c:v>2.0378604179905938E-3</c:v>
                </c:pt>
                <c:pt idx="7">
                  <c:v>2.3650521447132087E-3</c:v>
                </c:pt>
                <c:pt idx="8">
                  <c:v>2.7326177721120389E-3</c:v>
                </c:pt>
                <c:pt idx="9">
                  <c:v>3.143328779714947E-3</c:v>
                </c:pt>
                <c:pt idx="10">
                  <c:v>3.5997694919790552E-3</c:v>
                </c:pt>
                <c:pt idx="11">
                  <c:v>4.104263256353758E-3</c:v>
                </c:pt>
                <c:pt idx="12">
                  <c:v>4.6587955874021559E-3</c:v>
                </c:pt>
                <c:pt idx="13">
                  <c:v>5.264936731943397E-3</c:v>
                </c:pt>
                <c:pt idx="14">
                  <c:v>5.9237667336512834E-3</c:v>
                </c:pt>
                <c:pt idx="15">
                  <c:v>6.6358067382593861E-3</c:v>
                </c:pt>
                <c:pt idx="16">
                  <c:v>7.4009609677275611E-3</c:v>
                </c:pt>
                <c:pt idx="17">
                  <c:v>8.2184744815978553E-3</c:v>
                </c:pt>
                <c:pt idx="18">
                  <c:v>9.0869125049497582E-3</c:v>
                </c:pt>
                <c:pt idx="19">
                  <c:v>1.0004167691120912E-2</c:v>
                </c:pt>
                <c:pt idx="20">
                  <c:v>1.0967502144830643E-2</c:v>
                </c:pt>
                <c:pt idx="21">
                  <c:v>1.1973631281331082E-2</c:v>
                </c:pt>
                <c:pt idx="22">
                  <c:v>1.3018856545424052E-2</c:v>
                </c:pt>
                <c:pt idx="23">
                  <c:v>1.409925354989713E-2</c:v>
                </c:pt>
                <c:pt idx="24">
                  <c:v>1.5210921194234492E-2</c:v>
                </c:pt>
                <c:pt idx="25">
                  <c:v>1.6350295668128255E-2</c:v>
                </c:pt>
                <c:pt idx="26">
                  <c:v>1.7514530821128055E-2</c:v>
                </c:pt>
                <c:pt idx="27">
                  <c:v>1.8701943115270944E-2</c:v>
                </c:pt>
                <c:pt idx="28">
                  <c:v>1.9912515257400253E-2</c:v>
                </c:pt>
                <c:pt idx="29">
                  <c:v>2.1148447705482985E-2</c:v>
                </c:pt>
                <c:pt idx="30">
                  <c:v>2.2414741745547976E-2</c:v>
                </c:pt>
                <c:pt idx="31">
                  <c:v>2.3719792062261668E-2</c:v>
                </c:pt>
                <c:pt idx="32">
                  <c:v>2.5075961133399337E-2</c:v>
                </c:pt>
                <c:pt idx="33">
                  <c:v>2.650010294504444E-2</c:v>
                </c:pt>
                <c:pt idx="34">
                  <c:v>2.8014000108193361E-2</c:v>
                </c:pt>
                <c:pt idx="35">
                  <c:v>2.9644677123979946E-2</c:v>
                </c:pt>
                <c:pt idx="36">
                  <c:v>3.1424553866843036E-2</c:v>
                </c:pt>
                <c:pt idx="37">
                  <c:v>3.3391407692948155E-2</c:v>
                </c:pt>
                <c:pt idx="38">
                  <c:v>3.5588119958373667E-2</c:v>
                </c:pt>
                <c:pt idx="39">
                  <c:v>3.8062192728415281E-2</c:v>
                </c:pt>
                <c:pt idx="40">
                  <c:v>4.086503315415483E-2</c:v>
                </c:pt>
                <c:pt idx="41">
                  <c:v>4.40510149781538E-2</c:v>
                </c:pt>
                <c:pt idx="42">
                  <c:v>4.7676337132842493E-2</c:v>
                </c:pt>
                <c:pt idx="43">
                  <c:v>5.1797706500400477E-2</c:v>
                </c:pt>
                <c:pt idx="44">
                  <c:v>5.6470873897558067E-2</c:v>
                </c:pt>
                <c:pt idx="45">
                  <c:v>6.1749048125762457E-2</c:v>
                </c:pt>
                <c:pt idx="46">
                  <c:v>6.768120240785247E-2</c:v>
                </c:pt>
                <c:pt idx="47">
                  <c:v>7.4310272015917195E-2</c:v>
                </c:pt>
                <c:pt idx="48">
                  <c:v>8.1671224239190113E-2</c:v>
                </c:pt>
                <c:pt idx="49">
                  <c:v>8.9788966380244986E-2</c:v>
                </c:pt>
                <c:pt idx="50">
                  <c:v>9.8676049602704333E-2</c:v>
                </c:pt>
                <c:pt idx="51">
                  <c:v>0.10833013189187578</c:v>
                </c:pt>
                <c:pt idx="52">
                  <c:v>0.11873118709277254</c:v>
                </c:pt>
                <c:pt idx="53">
                  <c:v>0.12983849195425998</c:v>
                </c:pt>
                <c:pt idx="54">
                  <c:v>0.14158748918263009</c:v>
                </c:pt>
                <c:pt idx="55">
                  <c:v>0.1538867074990605</c:v>
                </c:pt>
                <c:pt idx="56">
                  <c:v>0.1666150110133971</c:v>
                </c:pt>
                <c:pt idx="57">
                  <c:v>0.17961953727926103</c:v>
                </c:pt>
                <c:pt idx="58">
                  <c:v>0.1927147508251835</c:v>
                </c:pt>
                <c:pt idx="59">
                  <c:v>0.20568307066260702</c:v>
                </c:pt>
                <c:pt idx="60">
                  <c:v>0.21827751197893724</c:v>
                </c:pt>
                <c:pt idx="61">
                  <c:v>0.23022670419627919</c:v>
                </c:pt>
                <c:pt idx="62">
                  <c:v>0.24124250696603713</c:v>
                </c:pt>
                <c:pt idx="63">
                  <c:v>0.25103024798027218</c:v>
                </c:pt>
                <c:pt idx="64">
                  <c:v>0.25930136573799978</c:v>
                </c:pt>
                <c:pt idx="65">
                  <c:v>0.26578797785131192</c:v>
                </c:pt>
                <c:pt idx="66">
                  <c:v>0.27025863693697433</c:v>
                </c:pt>
                <c:pt idx="67">
                  <c:v>0.27253430853520627</c:v>
                </c:pt>
                <c:pt idx="68">
                  <c:v>0.27250343326403137</c:v>
                </c:pt>
                <c:pt idx="69">
                  <c:v>0.27013483767893409</c:v>
                </c:pt>
                <c:pt idx="70">
                  <c:v>0.26548724751954361</c:v>
                </c:pt>
                <c:pt idx="71">
                  <c:v>0.25871423939294824</c:v>
                </c:pt>
                <c:pt idx="72">
                  <c:v>0.25006364431143657</c:v>
                </c:pt>
                <c:pt idx="73">
                  <c:v>0.23987068876509288</c:v>
                </c:pt>
                <c:pt idx="74">
                  <c:v>0.22854452562621649</c:v>
                </c:pt>
                <c:pt idx="75">
                  <c:v>0.21654826635080843</c:v>
                </c:pt>
                <c:pt idx="76">
                  <c:v>0.20437317054970591</c:v>
                </c:pt>
                <c:pt idx="77">
                  <c:v>0.19250825964482909</c:v>
                </c:pt>
                <c:pt idx="78">
                  <c:v>0.18140725820987708</c:v>
                </c:pt>
                <c:pt idx="79">
                  <c:v>0.17145536352293408</c:v>
                </c:pt>
                <c:pt idx="80">
                  <c:v>0.16293880817393516</c:v>
                </c:pt>
                <c:pt idx="81">
                  <c:v>0.15602040229085398</c:v>
                </c:pt>
                <c:pt idx="82">
                  <c:v>0.15072411321181198</c:v>
                </c:pt>
                <c:pt idx="83">
                  <c:v>0.14693118304178798</c:v>
                </c:pt>
                <c:pt idx="84">
                  <c:v>0.14438927977911514</c:v>
                </c:pt>
                <c:pt idx="85">
                  <c:v>0.14273478988601032</c:v>
                </c:pt>
                <c:pt idx="86">
                  <c:v>0.14152674488533667</c:v>
                </c:pt>
                <c:pt idx="87">
                  <c:v>0.14028926506099992</c:v>
                </c:pt>
                <c:pt idx="88">
                  <c:v>0.13855807392125985</c:v>
                </c:pt>
                <c:pt idx="89">
                  <c:v>0.13592584889590728</c:v>
                </c:pt>
                <c:pt idx="90">
                  <c:v>0.13208111490649757</c:v>
                </c:pt>
                <c:pt idx="91">
                  <c:v>0.12683612294983168</c:v>
                </c:pt>
                <c:pt idx="92">
                  <c:v>0.12014060168223638</c:v>
                </c:pt>
                <c:pt idx="93">
                  <c:v>0.11208020092886897</c:v>
                </c:pt>
                <c:pt idx="94">
                  <c:v>0.1028605371965382</c:v>
                </c:pt>
                <c:pt idx="95">
                  <c:v>9.2779644764712704E-2</c:v>
                </c:pt>
                <c:pt idx="96">
                  <c:v>8.219301620553783E-2</c:v>
                </c:pt>
                <c:pt idx="97">
                  <c:v>7.1476075121751234E-2</c:v>
                </c:pt>
                <c:pt idx="98">
                  <c:v>6.0988799702277503E-2</c:v>
                </c:pt>
                <c:pt idx="99">
                  <c:v>5.104639691442469E-2</c:v>
                </c:pt>
                <c:pt idx="100">
                  <c:v>4.1898622712175038E-2</c:v>
                </c:pt>
                <c:pt idx="101">
                  <c:v>3.3718828802303945E-2</c:v>
                </c:pt>
                <c:pt idx="102">
                  <c:v>2.6602369858525956E-2</c:v>
                </c:pt>
                <c:pt idx="103">
                  <c:v>2.0572852528301648E-2</c:v>
                </c:pt>
                <c:pt idx="104">
                  <c:v>1.5593985658624484E-2</c:v>
                </c:pt>
                <c:pt idx="105">
                  <c:v>1.1584535225507004E-2</c:v>
                </c:pt>
                <c:pt idx="106">
                  <c:v>8.4340434513640802E-3</c:v>
                </c:pt>
                <c:pt idx="107">
                  <c:v>6.0174244796736432E-3</c:v>
                </c:pt>
                <c:pt idx="108">
                  <c:v>4.2071579068829537E-3</c:v>
                </c:pt>
                <c:pt idx="109">
                  <c:v>2.8824325377282177E-3</c:v>
                </c:pt>
                <c:pt idx="110">
                  <c:v>1.9351424455045178E-3</c:v>
                </c:pt>
                <c:pt idx="111">
                  <c:v>1.2730440654032953E-3</c:v>
                </c:pt>
                <c:pt idx="112">
                  <c:v>8.2062655181788964E-4</c:v>
                </c:pt>
                <c:pt idx="113">
                  <c:v>5.183411386234844E-4</c:v>
                </c:pt>
                <c:pt idx="114">
                  <c:v>3.2081262135357782E-4</c:v>
                </c:pt>
                <c:pt idx="115">
                  <c:v>1.9455922311541109E-4</c:v>
                </c:pt>
                <c:pt idx="116">
                  <c:v>1.1561578724102338E-4</c:v>
                </c:pt>
                <c:pt idx="117">
                  <c:v>6.7320808304214034E-5</c:v>
                </c:pt>
                <c:pt idx="118">
                  <c:v>3.8410705991554795E-5</c:v>
                </c:pt>
                <c:pt idx="119">
                  <c:v>2.1474973246448193E-5</c:v>
                </c:pt>
                <c:pt idx="120">
                  <c:v>1.1765236306457919E-5</c:v>
                </c:pt>
              </c:numCache>
            </c:numRef>
          </c:yVal>
          <c:smooth val="0"/>
          <c:extLst>
            <c:ext xmlns:c16="http://schemas.microsoft.com/office/drawing/2014/chart" uri="{C3380CC4-5D6E-409C-BE32-E72D297353CC}">
              <c16:uniqueId val="{00000003-CD79-4D9B-94E3-8685E749044E}"/>
            </c:ext>
          </c:extLst>
        </c:ser>
        <c:dLbls>
          <c:showLegendKey val="0"/>
          <c:showVal val="0"/>
          <c:showCatName val="0"/>
          <c:showSerName val="0"/>
          <c:showPercent val="0"/>
          <c:showBubbleSize val="0"/>
        </c:dLbls>
        <c:axId val="696511792"/>
        <c:axId val="696492112"/>
      </c:scatterChart>
      <c:valAx>
        <c:axId val="696511792"/>
        <c:scaling>
          <c:orientation val="minMax"/>
          <c:max val="5"/>
          <c:min val="-7"/>
        </c:scaling>
        <c:delete val="0"/>
        <c:axPos val="b"/>
        <c:majorGridlines>
          <c:spPr>
            <a:ln w="9525" cap="flat" cmpd="sng" algn="ctr">
              <a:noFill/>
              <a:round/>
            </a:ln>
            <a:effectLst/>
          </c:spPr>
        </c:majorGridlines>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GB" dirty="0"/>
                  <a:t>Return, %</a:t>
                </a:r>
              </a:p>
            </c:rich>
          </c:tx>
          <c:layout>
            <c:manualLayout>
              <c:xMode val="edge"/>
              <c:yMode val="edge"/>
              <c:x val="0.84839562997865947"/>
              <c:y val="0.93192181819629594"/>
            </c:manualLayout>
          </c:layout>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96492112"/>
        <c:crosses val="autoZero"/>
        <c:crossBetween val="midCat"/>
        <c:majorUnit val="1"/>
      </c:valAx>
      <c:valAx>
        <c:axId val="696492112"/>
        <c:scaling>
          <c:orientation val="minMax"/>
        </c:scaling>
        <c:delete val="1"/>
        <c:axPos val="l"/>
        <c:majorGridlines>
          <c:spPr>
            <a:ln w="9525" cap="flat" cmpd="sng" algn="ctr">
              <a:noFill/>
              <a:round/>
            </a:ln>
            <a:effectLst/>
          </c:spPr>
        </c:majorGridlines>
        <c:numFmt formatCode="General" sourceLinked="1"/>
        <c:majorTickMark val="none"/>
        <c:minorTickMark val="none"/>
        <c:tickLblPos val="nextTo"/>
        <c:crossAx val="69651179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tx1">
        <a:lumMod val="10000"/>
        <a:lumOff val="90000"/>
      </a:schemeClr>
    </a:soli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media/hdphoto1.wdp>
</file>

<file path=ppt/media/image1.png>
</file>

<file path=ppt/media/image2.jpg>
</file>

<file path=ppt/media/image3.png>
</file>

<file path=ppt/media/image4.png>
</file>

<file path=ppt/media/image5.png>
</file>

<file path=ppt/media/image6.jpe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5BF13E-0A9F-7A42-B666-707E8C2C3FC9}" type="datetimeFigureOut">
              <a:rPr lang="en-US" smtClean="0"/>
              <a:t>9/21/2023</a:t>
            </a:fld>
            <a:endParaRPr lang="en-US"/>
          </a:p>
        </p:txBody>
      </p:sp>
      <p:sp>
        <p:nvSpPr>
          <p:cNvPr id="4" name="Slide Image Placehold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33770A-0522-EE44-9D17-01699D29C038}" type="slidenum">
              <a:rPr lang="en-US" smtClean="0"/>
              <a:t>‹#›</a:t>
            </a:fld>
            <a:endParaRPr lang="en-US"/>
          </a:p>
        </p:txBody>
      </p:sp>
    </p:spTree>
    <p:extLst>
      <p:ext uri="{BB962C8B-B14F-4D97-AF65-F5344CB8AC3E}">
        <p14:creationId xmlns:p14="http://schemas.microsoft.com/office/powerpoint/2010/main" val="39198611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33770A-0522-EE44-9D17-01699D29C038}" type="slidenum">
              <a:rPr lang="en-US" smtClean="0"/>
              <a:t>1</a:t>
            </a:fld>
            <a:endParaRPr lang="en-US"/>
          </a:p>
        </p:txBody>
      </p:sp>
    </p:spTree>
    <p:extLst>
      <p:ext uri="{BB962C8B-B14F-4D97-AF65-F5344CB8AC3E}">
        <p14:creationId xmlns:p14="http://schemas.microsoft.com/office/powerpoint/2010/main" val="28590739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a:defRPr/>
            </a:pPr>
            <a:fld id="{7B2BBC64-1B9C-4E9E-BF58-53636689B19B}" type="slidenum">
              <a:rPr lang="en-GB" smtClean="0"/>
              <a:pPr>
                <a:defRPr/>
              </a:pPr>
              <a:t>9</a:t>
            </a:fld>
            <a:endParaRPr lang="en-GB"/>
          </a:p>
        </p:txBody>
      </p:sp>
    </p:spTree>
    <p:extLst>
      <p:ext uri="{BB962C8B-B14F-4D97-AF65-F5344CB8AC3E}">
        <p14:creationId xmlns:p14="http://schemas.microsoft.com/office/powerpoint/2010/main" val="221770771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B9EA737-26A3-7F4D-9FE4-01A3EC7EBC5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208"/>
          <a:stretch/>
        </p:blipFill>
        <p:spPr>
          <a:xfrm>
            <a:off x="0" y="0"/>
            <a:ext cx="9919803" cy="6858002"/>
          </a:xfrm>
          <a:prstGeom prst="rect">
            <a:avLst/>
          </a:prstGeom>
        </p:spPr>
      </p:pic>
      <p:sp>
        <p:nvSpPr>
          <p:cNvPr id="14" name="Date">
            <a:extLst>
              <a:ext uri="{FF2B5EF4-FFF2-40B4-BE49-F238E27FC236}">
                <a16:creationId xmlns:a16="http://schemas.microsoft.com/office/drawing/2014/main" id="{AB2A5CAA-6849-074F-AEE6-2652D32676B4}"/>
              </a:ext>
            </a:extLst>
          </p:cNvPr>
          <p:cNvSpPr>
            <a:spLocks noGrp="1"/>
          </p:cNvSpPr>
          <p:nvPr>
            <p:ph type="body" sz="quarter" idx="13" hasCustomPrompt="1"/>
          </p:nvPr>
        </p:nvSpPr>
        <p:spPr>
          <a:xfrm>
            <a:off x="6821403" y="5748376"/>
            <a:ext cx="2619788" cy="246221"/>
          </a:xfrm>
        </p:spPr>
        <p:txBody>
          <a:bodyPr/>
          <a:lstStyle>
            <a:lvl1pPr marL="0" indent="0" algn="r" fontAlgn="b">
              <a:buNone/>
              <a:defRPr sz="1600" b="0" i="0" cap="all" spc="100" baseline="0">
                <a:solidFill>
                  <a:schemeClr val="tx1">
                    <a:lumMod val="25000"/>
                    <a:lumOff val="75000"/>
                  </a:schemeClr>
                </a:solidFill>
                <a:latin typeface="+mj-lt"/>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lang="en-US" dirty="0"/>
              <a:t>Date </a:t>
            </a:r>
          </a:p>
        </p:txBody>
      </p:sp>
      <p:sp>
        <p:nvSpPr>
          <p:cNvPr id="13" name="Name 3">
            <a:extLst>
              <a:ext uri="{FF2B5EF4-FFF2-40B4-BE49-F238E27FC236}">
                <a16:creationId xmlns:a16="http://schemas.microsoft.com/office/drawing/2014/main" id="{B0A01171-0C95-0649-9A4B-BFE5CD9C1AAB}"/>
              </a:ext>
            </a:extLst>
          </p:cNvPr>
          <p:cNvSpPr>
            <a:spLocks noGrp="1"/>
          </p:cNvSpPr>
          <p:nvPr>
            <p:ph type="body" sz="quarter" idx="12" hasCustomPrompt="1"/>
          </p:nvPr>
        </p:nvSpPr>
        <p:spPr>
          <a:xfrm>
            <a:off x="3639302" y="6117708"/>
            <a:ext cx="2619788" cy="430887"/>
          </a:xfrm>
        </p:spPr>
        <p:txBody>
          <a:bodyPr/>
          <a:lstStyle>
            <a:lvl1pPr marL="0" indent="0" algn="ctr">
              <a:spcAft>
                <a:spcPts val="0"/>
              </a:spcAft>
              <a:buNone/>
              <a:defRPr sz="1400" b="0">
                <a:solidFill>
                  <a:schemeClr val="bg1"/>
                </a:solidFill>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lang="en-US" dirty="0"/>
              <a:t>Presenter Name Three</a:t>
            </a:r>
          </a:p>
          <a:p>
            <a:pPr lvl="0"/>
            <a:r>
              <a:rPr lang="en-US" dirty="0"/>
              <a:t>Job Title</a:t>
            </a:r>
          </a:p>
        </p:txBody>
      </p:sp>
      <p:sp>
        <p:nvSpPr>
          <p:cNvPr id="11" name="Name 2">
            <a:extLst>
              <a:ext uri="{FF2B5EF4-FFF2-40B4-BE49-F238E27FC236}">
                <a16:creationId xmlns:a16="http://schemas.microsoft.com/office/drawing/2014/main" id="{FEE53DEA-97EC-6B4C-A05E-05736964EC83}"/>
              </a:ext>
            </a:extLst>
          </p:cNvPr>
          <p:cNvSpPr>
            <a:spLocks noGrp="1"/>
          </p:cNvSpPr>
          <p:nvPr>
            <p:ph type="body" sz="quarter" idx="11" hasCustomPrompt="1"/>
          </p:nvPr>
        </p:nvSpPr>
        <p:spPr>
          <a:xfrm>
            <a:off x="6821403" y="6117708"/>
            <a:ext cx="2619788" cy="430887"/>
          </a:xfrm>
        </p:spPr>
        <p:txBody>
          <a:bodyPr/>
          <a:lstStyle>
            <a:lvl1pPr marL="0" indent="0" algn="r">
              <a:spcAft>
                <a:spcPts val="0"/>
              </a:spcAft>
              <a:buNone/>
              <a:defRPr sz="1400" b="0">
                <a:solidFill>
                  <a:schemeClr val="bg1"/>
                </a:solidFill>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lang="en-US"/>
              <a:t>Presenter Name Two</a:t>
            </a:r>
          </a:p>
          <a:p>
            <a:pPr lvl="0"/>
            <a:r>
              <a:rPr lang="en-US"/>
              <a:t>Job Title</a:t>
            </a:r>
          </a:p>
        </p:txBody>
      </p:sp>
      <p:sp>
        <p:nvSpPr>
          <p:cNvPr id="9" name="Name 1">
            <a:extLst>
              <a:ext uri="{FF2B5EF4-FFF2-40B4-BE49-F238E27FC236}">
                <a16:creationId xmlns:a16="http://schemas.microsoft.com/office/drawing/2014/main" id="{7D76FDFA-360A-4E1D-8E68-C41A237A2273}"/>
              </a:ext>
            </a:extLst>
          </p:cNvPr>
          <p:cNvSpPr>
            <a:spLocks noGrp="1"/>
          </p:cNvSpPr>
          <p:nvPr>
            <p:ph type="body" sz="quarter" idx="10" hasCustomPrompt="1"/>
          </p:nvPr>
        </p:nvSpPr>
        <p:spPr>
          <a:xfrm>
            <a:off x="457200" y="6128080"/>
            <a:ext cx="2619788" cy="430887"/>
          </a:xfrm>
        </p:spPr>
        <p:txBody>
          <a:bodyPr/>
          <a:lstStyle>
            <a:lvl1pPr marL="0" indent="0">
              <a:spcAft>
                <a:spcPts val="0"/>
              </a:spcAft>
              <a:buNone/>
              <a:defRPr sz="1400" b="0">
                <a:solidFill>
                  <a:schemeClr val="bg1"/>
                </a:solidFill>
              </a:defRPr>
            </a:lvl1pPr>
            <a:lvl2pPr>
              <a:defRPr b="1">
                <a:solidFill>
                  <a:schemeClr val="bg1"/>
                </a:solidFill>
              </a:defRPr>
            </a:lvl2pPr>
            <a:lvl3pPr>
              <a:defRPr b="1">
                <a:solidFill>
                  <a:schemeClr val="bg1"/>
                </a:solidFill>
              </a:defRPr>
            </a:lvl3pPr>
            <a:lvl4pPr>
              <a:defRPr b="1">
                <a:solidFill>
                  <a:schemeClr val="bg1"/>
                </a:solidFill>
              </a:defRPr>
            </a:lvl4pPr>
            <a:lvl5pPr>
              <a:defRPr b="1">
                <a:solidFill>
                  <a:schemeClr val="bg1"/>
                </a:solidFill>
              </a:defRPr>
            </a:lvl5pPr>
          </a:lstStyle>
          <a:p>
            <a:pPr lvl="0"/>
            <a:r>
              <a:rPr lang="en-US" dirty="0"/>
              <a:t>Presenter Name One</a:t>
            </a:r>
          </a:p>
          <a:p>
            <a:pPr lvl="0"/>
            <a:r>
              <a:rPr lang="en-US" dirty="0"/>
              <a:t>Job Title</a:t>
            </a:r>
          </a:p>
        </p:txBody>
      </p:sp>
      <p:sp>
        <p:nvSpPr>
          <p:cNvPr id="10" name="Title">
            <a:extLst>
              <a:ext uri="{FF2B5EF4-FFF2-40B4-BE49-F238E27FC236}">
                <a16:creationId xmlns:a16="http://schemas.microsoft.com/office/drawing/2014/main" id="{527E1552-E90D-4F57-96D1-C05313AFBBA3}"/>
              </a:ext>
            </a:extLst>
          </p:cNvPr>
          <p:cNvSpPr>
            <a:spLocks noGrp="1"/>
          </p:cNvSpPr>
          <p:nvPr>
            <p:ph type="ctrTitle" hasCustomPrompt="1"/>
          </p:nvPr>
        </p:nvSpPr>
        <p:spPr>
          <a:xfrm>
            <a:off x="461005" y="5647325"/>
            <a:ext cx="6987102" cy="398571"/>
          </a:xfrm>
          <a:prstGeom prst="rect">
            <a:avLst/>
          </a:prstGeom>
        </p:spPr>
        <p:txBody>
          <a:bodyPr wrap="square" lIns="0" tIns="0" rIns="0" bIns="0">
            <a:spAutoFit/>
          </a:bodyPr>
          <a:lstStyle>
            <a:lvl1pPr>
              <a:defRPr sz="2800" b="0" i="0" kern="1200" cap="all" spc="150" baseline="0">
                <a:solidFill>
                  <a:srgbClr val="FFFFFF"/>
                </a:solidFill>
                <a:latin typeface="+mj-lt"/>
                <a:ea typeface="+mn-ea"/>
                <a:cs typeface="Arial" panose="020B0604020202020204" pitchFamily="34" charset="0"/>
              </a:defRPr>
            </a:lvl1pPr>
          </a:lstStyle>
          <a:p>
            <a:r>
              <a:rPr lang="en-US" dirty="0"/>
              <a:t>Click to edit title</a:t>
            </a:r>
            <a:endParaRPr dirty="0"/>
          </a:p>
        </p:txBody>
      </p:sp>
      <p:sp>
        <p:nvSpPr>
          <p:cNvPr id="8" name="_Footer Line">
            <a:extLst>
              <a:ext uri="{FF2B5EF4-FFF2-40B4-BE49-F238E27FC236}">
                <a16:creationId xmlns:a16="http://schemas.microsoft.com/office/drawing/2014/main" id="{F9755F95-7D3C-4CAB-BE69-1CE668760B23}"/>
              </a:ext>
            </a:extLst>
          </p:cNvPr>
          <p:cNvSpPr/>
          <p:nvPr userDrawn="1"/>
        </p:nvSpPr>
        <p:spPr>
          <a:xfrm flipV="1">
            <a:off x="448056" y="6601213"/>
            <a:ext cx="9464040" cy="45719"/>
          </a:xfrm>
          <a:custGeom>
            <a:avLst/>
            <a:gdLst/>
            <a:ahLst/>
            <a:cxnLst/>
            <a:rect l="l" t="t" r="r" b="b"/>
            <a:pathLst>
              <a:path w="11595735">
                <a:moveTo>
                  <a:pt x="0" y="0"/>
                </a:moveTo>
                <a:lnTo>
                  <a:pt x="11595193" y="0"/>
                </a:lnTo>
              </a:path>
            </a:pathLst>
          </a:custGeom>
          <a:ln w="38100">
            <a:solidFill>
              <a:srgbClr val="D12E28"/>
            </a:solidFill>
          </a:ln>
        </p:spPr>
        <p:txBody>
          <a:bodyPr wrap="square" lIns="0" tIns="0" rIns="0" bIns="0" rtlCol="0"/>
          <a:lstStyle/>
          <a:p>
            <a:endParaRPr sz="1463"/>
          </a:p>
        </p:txBody>
      </p:sp>
      <p:pic>
        <p:nvPicPr>
          <p:cNvPr id="3" name="Picture 2">
            <a:extLst>
              <a:ext uri="{FF2B5EF4-FFF2-40B4-BE49-F238E27FC236}">
                <a16:creationId xmlns:a16="http://schemas.microsoft.com/office/drawing/2014/main" id="{FC509157-F01A-FC4C-B6F4-7399574E8BB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579568" y="500152"/>
            <a:ext cx="2861624" cy="645965"/>
          </a:xfrm>
          <a:prstGeom prst="rect">
            <a:avLst/>
          </a:prstGeom>
        </p:spPr>
      </p:pic>
    </p:spTree>
    <p:extLst>
      <p:ext uri="{BB962C8B-B14F-4D97-AF65-F5344CB8AC3E}">
        <p14:creationId xmlns:p14="http://schemas.microsoft.com/office/powerpoint/2010/main" val="3044895840"/>
      </p:ext>
    </p:extLst>
  </p:cSld>
  <p:clrMapOvr>
    <a:masterClrMapping/>
  </p:clrMapOvr>
  <p:extLst>
    <p:ext uri="{DCECCB84-F9BA-43D5-87BE-67443E8EF086}">
      <p15:sldGuideLst xmlns:p15="http://schemas.microsoft.com/office/powerpoint/2012/main">
        <p15:guide id="1" orient="horz" pos="2160">
          <p15:clr>
            <a:srgbClr val="FBAE40"/>
          </p15:clr>
        </p15:guide>
        <p15:guide id="2" pos="3120">
          <p15:clr>
            <a:srgbClr val="FBAE40"/>
          </p15:clr>
        </p15:guide>
        <p15:guide id="3" pos="5952">
          <p15:clr>
            <a:srgbClr val="FBAE40"/>
          </p15:clr>
        </p15:guide>
        <p15:guide id="4" pos="288">
          <p15:clr>
            <a:srgbClr val="FBAE40"/>
          </p15:clr>
        </p15:guide>
        <p15:guide id="5" orient="horz" pos="3884">
          <p15:clr>
            <a:srgbClr val="FBAE40"/>
          </p15:clr>
        </p15:guide>
        <p15:guide id="6" pos="4299">
          <p15:clr>
            <a:srgbClr val="FBAE40"/>
          </p15:clr>
        </p15:guide>
        <p15:guide id="7" orient="horz" pos="3784">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2:3 w Titles">
    <p:spTree>
      <p:nvGrpSpPr>
        <p:cNvPr id="1" name=""/>
        <p:cNvGrpSpPr/>
        <p:nvPr/>
      </p:nvGrpSpPr>
      <p:grpSpPr>
        <a:xfrm>
          <a:off x="0" y="0"/>
          <a:ext cx="0" cy="0"/>
          <a:chOff x="0" y="0"/>
          <a:chExt cx="0" cy="0"/>
        </a:xfrm>
      </p:grpSpPr>
      <p:sp>
        <p:nvSpPr>
          <p:cNvPr id="3" name="_Slide Number X">
            <a:extLst>
              <a:ext uri="{FF2B5EF4-FFF2-40B4-BE49-F238E27FC236}">
                <a16:creationId xmlns:a16="http://schemas.microsoft.com/office/drawing/2014/main" id="{7859C3C5-55A5-B14F-A5BB-87D9376446F3}"/>
              </a:ext>
            </a:extLst>
          </p:cNvPr>
          <p:cNvSpPr>
            <a:spLocks noGrp="1"/>
          </p:cNvSpPr>
          <p:nvPr>
            <p:ph type="sldNum" sz="quarter" idx="10"/>
          </p:nvPr>
        </p:nvSpPr>
        <p:spPr/>
        <p:txBody>
          <a:bodyPr/>
          <a:lstStyle/>
          <a:p>
            <a:fld id="{4D6F2D72-4CB1-486D-B1A1-88BC527D97A4}" type="slidenum">
              <a:rPr lang="en-GB" smtClean="0"/>
              <a:pPr/>
              <a:t>‹#›</a:t>
            </a:fld>
            <a:r>
              <a:rPr lang="en-GB"/>
              <a:t> </a:t>
            </a:r>
            <a:endParaRPr lang="en-GB" dirty="0"/>
          </a:p>
        </p:txBody>
      </p:sp>
      <p:sp>
        <p:nvSpPr>
          <p:cNvPr id="4" name="Date">
            <a:extLst>
              <a:ext uri="{FF2B5EF4-FFF2-40B4-BE49-F238E27FC236}">
                <a16:creationId xmlns:a16="http://schemas.microsoft.com/office/drawing/2014/main" id="{084C0929-4E92-5547-86A6-C990BDD4D0D0}"/>
              </a:ext>
            </a:extLst>
          </p:cNvPr>
          <p:cNvSpPr>
            <a:spLocks noGrp="1"/>
          </p:cNvSpPr>
          <p:nvPr>
            <p:ph type="dt" sz="half" idx="11"/>
          </p:nvPr>
        </p:nvSpPr>
        <p:spPr/>
        <p:txBody>
          <a:bodyPr/>
          <a:lstStyle/>
          <a:p>
            <a:fld id="{C214F419-8DDC-EA48-BD24-CF9CA5C03B01}" type="datetime3">
              <a:rPr lang="en-US" smtClean="0"/>
              <a:t>21 September 2023</a:t>
            </a:fld>
            <a:endParaRPr lang="en-US" dirty="0"/>
          </a:p>
        </p:txBody>
      </p:sp>
      <p:sp>
        <p:nvSpPr>
          <p:cNvPr id="5" name="Document Code">
            <a:extLst>
              <a:ext uri="{FF2B5EF4-FFF2-40B4-BE49-F238E27FC236}">
                <a16:creationId xmlns:a16="http://schemas.microsoft.com/office/drawing/2014/main" id="{E8A9A24A-4EBD-BB4B-A67C-271C596D5BB1}"/>
              </a:ext>
            </a:extLst>
          </p:cNvPr>
          <p:cNvSpPr>
            <a:spLocks noGrp="1"/>
          </p:cNvSpPr>
          <p:nvPr>
            <p:ph type="ftr" sz="quarter" idx="12"/>
          </p:nvPr>
        </p:nvSpPr>
        <p:spPr/>
        <p:txBody>
          <a:bodyPr/>
          <a:lstStyle/>
          <a:p>
            <a:r>
              <a:rPr lang="en-US" dirty="0"/>
              <a:t>Document Code</a:t>
            </a:r>
          </a:p>
        </p:txBody>
      </p:sp>
      <p:sp>
        <p:nvSpPr>
          <p:cNvPr id="13" name="Source R">
            <a:extLst>
              <a:ext uri="{FF2B5EF4-FFF2-40B4-BE49-F238E27FC236}">
                <a16:creationId xmlns:a16="http://schemas.microsoft.com/office/drawing/2014/main" id="{C3DB9943-119F-984B-8ED3-6EE86D1DE50B}"/>
              </a:ext>
            </a:extLst>
          </p:cNvPr>
          <p:cNvSpPr>
            <a:spLocks noGrp="1"/>
          </p:cNvSpPr>
          <p:nvPr>
            <p:ph type="body" sz="quarter" idx="19" hasCustomPrompt="1"/>
          </p:nvPr>
        </p:nvSpPr>
        <p:spPr>
          <a:xfrm>
            <a:off x="4318000" y="6096000"/>
            <a:ext cx="4831309" cy="138499"/>
          </a:xfrm>
        </p:spPr>
        <p:txBody>
          <a:bodyPr/>
          <a:lstStyle>
            <a:lvl1pPr marL="0" indent="0">
              <a:spcAft>
                <a:spcPts val="0"/>
              </a:spcAft>
              <a:buNone/>
              <a:defRPr sz="900">
                <a:solidFill>
                  <a:schemeClr val="tx1">
                    <a:lumMod val="75000"/>
                    <a:lumOff val="25000"/>
                  </a:schemeClr>
                </a:solidFill>
                <a:latin typeface="+mn-lt"/>
              </a:defRPr>
            </a:lvl1pPr>
            <a:lvl2pPr marL="180975" indent="0">
              <a:buNone/>
              <a:defRPr sz="1000"/>
            </a:lvl2pPr>
            <a:lvl3pPr marL="360362" indent="0">
              <a:buNone/>
              <a:defRPr sz="1000"/>
            </a:lvl3pPr>
            <a:lvl4pPr marL="539750" indent="0">
              <a:buNone/>
              <a:defRPr sz="1000"/>
            </a:lvl4pPr>
            <a:lvl5pPr marL="720725" indent="0">
              <a:buNone/>
              <a:defRPr sz="1000"/>
            </a:lvl5pPr>
          </a:lstStyle>
          <a:p>
            <a:pPr lvl="0"/>
            <a:r>
              <a:rPr lang="en-US" dirty="0"/>
              <a:t>Source: CAIM, Date</a:t>
            </a:r>
          </a:p>
        </p:txBody>
      </p:sp>
      <p:sp>
        <p:nvSpPr>
          <p:cNvPr id="12" name="Content R">
            <a:extLst>
              <a:ext uri="{FF2B5EF4-FFF2-40B4-BE49-F238E27FC236}">
                <a16:creationId xmlns:a16="http://schemas.microsoft.com/office/drawing/2014/main" id="{543909AF-8B05-5844-80EF-8F9D4B76D9F8}"/>
              </a:ext>
            </a:extLst>
          </p:cNvPr>
          <p:cNvSpPr>
            <a:spLocks noGrp="1"/>
          </p:cNvSpPr>
          <p:nvPr>
            <p:ph sz="quarter" idx="18"/>
          </p:nvPr>
        </p:nvSpPr>
        <p:spPr>
          <a:xfrm>
            <a:off x="4318001" y="1947672"/>
            <a:ext cx="4831310" cy="4076700"/>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Title R">
            <a:extLst>
              <a:ext uri="{FF2B5EF4-FFF2-40B4-BE49-F238E27FC236}">
                <a16:creationId xmlns:a16="http://schemas.microsoft.com/office/drawing/2014/main" id="{969BAB22-3881-1647-9B70-AC28B0309879}"/>
              </a:ext>
            </a:extLst>
          </p:cNvPr>
          <p:cNvSpPr>
            <a:spLocks noGrp="1"/>
          </p:cNvSpPr>
          <p:nvPr>
            <p:ph type="body" sz="quarter" idx="17" hasCustomPrompt="1"/>
          </p:nvPr>
        </p:nvSpPr>
        <p:spPr>
          <a:xfrm>
            <a:off x="4318000" y="1714500"/>
            <a:ext cx="4806949" cy="182880"/>
          </a:xfrm>
        </p:spPr>
        <p:txBody>
          <a:bodyPr anchor="b" anchorCtr="0"/>
          <a:lstStyle>
            <a:lvl1pPr marL="0" indent="0">
              <a:spcAft>
                <a:spcPts val="0"/>
              </a:spcAft>
              <a:buNone/>
              <a:defRPr sz="1200" b="1" i="0">
                <a:latin typeface="+mn-lt"/>
                <a:ea typeface="Source Sans Pro SemiBold" panose="020B0503030403020204" pitchFamily="34" charset="0"/>
              </a:defRPr>
            </a:lvl1pPr>
            <a:lvl2pPr marL="180975" indent="0">
              <a:buNone/>
              <a:defRPr sz="1200" b="1"/>
            </a:lvl2pPr>
            <a:lvl3pPr marL="360362" indent="0">
              <a:buNone/>
              <a:defRPr sz="1200" b="1"/>
            </a:lvl3pPr>
            <a:lvl4pPr marL="539750" indent="0">
              <a:buNone/>
              <a:defRPr sz="1200" b="1"/>
            </a:lvl4pPr>
            <a:lvl5pPr marL="720725" indent="0">
              <a:buNone/>
              <a:defRPr sz="1200" b="1"/>
            </a:lvl5pPr>
          </a:lstStyle>
          <a:p>
            <a:pPr lvl="0"/>
            <a:r>
              <a:rPr lang="en-US" dirty="0"/>
              <a:t>Click to edit content title</a:t>
            </a:r>
          </a:p>
        </p:txBody>
      </p:sp>
      <p:sp>
        <p:nvSpPr>
          <p:cNvPr id="11" name="Source L">
            <a:extLst>
              <a:ext uri="{FF2B5EF4-FFF2-40B4-BE49-F238E27FC236}">
                <a16:creationId xmlns:a16="http://schemas.microsoft.com/office/drawing/2014/main" id="{4DCB28D7-7D7D-2D4D-81A0-83280D4E4009}"/>
              </a:ext>
            </a:extLst>
          </p:cNvPr>
          <p:cNvSpPr>
            <a:spLocks noGrp="1"/>
          </p:cNvSpPr>
          <p:nvPr>
            <p:ph type="body" sz="quarter" idx="15" hasCustomPrompt="1"/>
          </p:nvPr>
        </p:nvSpPr>
        <p:spPr>
          <a:xfrm>
            <a:off x="977901" y="6096000"/>
            <a:ext cx="3189835" cy="138499"/>
          </a:xfrm>
        </p:spPr>
        <p:txBody>
          <a:bodyPr/>
          <a:lstStyle>
            <a:lvl1pPr marL="0" indent="0">
              <a:spcAft>
                <a:spcPts val="0"/>
              </a:spcAft>
              <a:buNone/>
              <a:defRPr sz="900">
                <a:solidFill>
                  <a:schemeClr val="tx1">
                    <a:lumMod val="75000"/>
                    <a:lumOff val="25000"/>
                  </a:schemeClr>
                </a:solidFill>
                <a:latin typeface="+mn-lt"/>
              </a:defRPr>
            </a:lvl1pPr>
            <a:lvl2pPr marL="180975" indent="0">
              <a:buNone/>
              <a:defRPr sz="1000"/>
            </a:lvl2pPr>
            <a:lvl3pPr marL="360362" indent="0">
              <a:buNone/>
              <a:defRPr sz="1000"/>
            </a:lvl3pPr>
            <a:lvl4pPr marL="539750" indent="0">
              <a:buNone/>
              <a:defRPr sz="1000"/>
            </a:lvl4pPr>
            <a:lvl5pPr marL="720725" indent="0">
              <a:buNone/>
              <a:defRPr sz="1000"/>
            </a:lvl5pPr>
          </a:lstStyle>
          <a:p>
            <a:pPr lvl="0"/>
            <a:r>
              <a:rPr lang="en-US" dirty="0"/>
              <a:t>Source: CAIM, Date</a:t>
            </a:r>
          </a:p>
        </p:txBody>
      </p:sp>
      <p:sp>
        <p:nvSpPr>
          <p:cNvPr id="9" name="Content L">
            <a:extLst>
              <a:ext uri="{FF2B5EF4-FFF2-40B4-BE49-F238E27FC236}">
                <a16:creationId xmlns:a16="http://schemas.microsoft.com/office/drawing/2014/main" id="{328305BF-4AD3-6846-B7C2-8E398600181F}"/>
              </a:ext>
            </a:extLst>
          </p:cNvPr>
          <p:cNvSpPr>
            <a:spLocks noGrp="1"/>
          </p:cNvSpPr>
          <p:nvPr>
            <p:ph sz="quarter" idx="14"/>
          </p:nvPr>
        </p:nvSpPr>
        <p:spPr>
          <a:xfrm>
            <a:off x="977901" y="1943100"/>
            <a:ext cx="3189836" cy="4076700"/>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Title L">
            <a:extLst>
              <a:ext uri="{FF2B5EF4-FFF2-40B4-BE49-F238E27FC236}">
                <a16:creationId xmlns:a16="http://schemas.microsoft.com/office/drawing/2014/main" id="{5BDB1154-668F-EE4D-9A5F-2C3D0C9C7AD3}"/>
              </a:ext>
            </a:extLst>
          </p:cNvPr>
          <p:cNvSpPr>
            <a:spLocks noGrp="1"/>
          </p:cNvSpPr>
          <p:nvPr>
            <p:ph type="body" sz="quarter" idx="16" hasCustomPrompt="1"/>
          </p:nvPr>
        </p:nvSpPr>
        <p:spPr>
          <a:xfrm>
            <a:off x="977899" y="1714500"/>
            <a:ext cx="3175001" cy="182880"/>
          </a:xfrm>
        </p:spPr>
        <p:txBody>
          <a:bodyPr anchor="b" anchorCtr="0"/>
          <a:lstStyle>
            <a:lvl1pPr marL="0" indent="0">
              <a:spcAft>
                <a:spcPts val="0"/>
              </a:spcAft>
              <a:buNone/>
              <a:defRPr sz="1200" b="1" i="0">
                <a:latin typeface="+mn-lt"/>
                <a:ea typeface="Source Sans Pro SemiBold" panose="020B0503030403020204" pitchFamily="34" charset="0"/>
              </a:defRPr>
            </a:lvl1pPr>
            <a:lvl2pPr marL="180975" indent="0">
              <a:buNone/>
              <a:defRPr sz="1200" b="1"/>
            </a:lvl2pPr>
            <a:lvl3pPr marL="360362" indent="0">
              <a:buNone/>
              <a:defRPr sz="1200" b="1"/>
            </a:lvl3pPr>
            <a:lvl4pPr marL="539750" indent="0">
              <a:buNone/>
              <a:defRPr sz="1200" b="1"/>
            </a:lvl4pPr>
            <a:lvl5pPr marL="720725" indent="0">
              <a:buNone/>
              <a:defRPr sz="1200" b="1"/>
            </a:lvl5pPr>
          </a:lstStyle>
          <a:p>
            <a:pPr lvl="0"/>
            <a:r>
              <a:rPr lang="en-US" dirty="0"/>
              <a:t>Click to edit content title</a:t>
            </a:r>
          </a:p>
        </p:txBody>
      </p:sp>
      <p:sp>
        <p:nvSpPr>
          <p:cNvPr id="7" name="Takeaway">
            <a:extLst>
              <a:ext uri="{FF2B5EF4-FFF2-40B4-BE49-F238E27FC236}">
                <a16:creationId xmlns:a16="http://schemas.microsoft.com/office/drawing/2014/main" id="{9565C556-58A5-D640-BA13-6BCA885B254E}"/>
              </a:ext>
            </a:extLst>
          </p:cNvPr>
          <p:cNvSpPr>
            <a:spLocks noGrp="1"/>
          </p:cNvSpPr>
          <p:nvPr>
            <p:ph type="body" sz="quarter" idx="13" hasCustomPrompt="1"/>
          </p:nvPr>
        </p:nvSpPr>
        <p:spPr>
          <a:xfrm>
            <a:off x="977900" y="1229439"/>
            <a:ext cx="8147050" cy="246221"/>
          </a:xfrm>
        </p:spPr>
        <p:txBody>
          <a:bodyPr anchor="ctr" anchorCtr="0"/>
          <a:lstStyle>
            <a:lvl1pPr marL="0" indent="0">
              <a:spcAft>
                <a:spcPts val="0"/>
              </a:spcAft>
              <a:buNone/>
              <a:defRPr b="1" i="0">
                <a:solidFill>
                  <a:schemeClr val="accent2"/>
                </a:solidFill>
                <a:latin typeface="+mn-lt"/>
                <a:ea typeface="Open Sans SemiBold" panose="020B0606030504020204" pitchFamily="34" charset="0"/>
                <a:cs typeface="Open Sans SemiBold" panose="020B0606030504020204" pitchFamily="34" charset="0"/>
              </a:defRPr>
            </a:lvl1pPr>
            <a:lvl2pPr marL="180975" indent="0">
              <a:buNone/>
              <a:defRPr/>
            </a:lvl2pPr>
            <a:lvl3pPr marL="360362" indent="0">
              <a:buNone/>
              <a:defRPr/>
            </a:lvl3pPr>
            <a:lvl4pPr marL="539750" indent="0">
              <a:buNone/>
              <a:defRPr/>
            </a:lvl4pPr>
            <a:lvl5pPr marL="720725" indent="0">
              <a:buNone/>
              <a:defRPr/>
            </a:lvl5pPr>
          </a:lstStyle>
          <a:p>
            <a:pPr lvl="0"/>
            <a:r>
              <a:rPr lang="en-US" dirty="0"/>
              <a:t>Click to edit takeaway</a:t>
            </a:r>
          </a:p>
        </p:txBody>
      </p:sp>
      <p:sp>
        <p:nvSpPr>
          <p:cNvPr id="2" name="Title">
            <a:extLst>
              <a:ext uri="{FF2B5EF4-FFF2-40B4-BE49-F238E27FC236}">
                <a16:creationId xmlns:a16="http://schemas.microsoft.com/office/drawing/2014/main" id="{4F44977F-30FC-6E49-854D-B028D46A1D7A}"/>
              </a:ext>
            </a:extLst>
          </p:cNvPr>
          <p:cNvSpPr>
            <a:spLocks noGrp="1"/>
          </p:cNvSpPr>
          <p:nvPr>
            <p:ph type="title" hasCustomPrompt="1"/>
          </p:nvPr>
        </p:nvSpPr>
        <p:spPr/>
        <p:txBody>
          <a:bodyPr/>
          <a:lstStyle/>
          <a:p>
            <a:r>
              <a:rPr lang="en-US" dirty="0"/>
              <a:t>Click to edit title</a:t>
            </a:r>
          </a:p>
        </p:txBody>
      </p:sp>
    </p:spTree>
    <p:extLst>
      <p:ext uri="{BB962C8B-B14F-4D97-AF65-F5344CB8AC3E}">
        <p14:creationId xmlns:p14="http://schemas.microsoft.com/office/powerpoint/2010/main" val="4308202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Long">
    <p:spTree>
      <p:nvGrpSpPr>
        <p:cNvPr id="1" name=""/>
        <p:cNvGrpSpPr/>
        <p:nvPr/>
      </p:nvGrpSpPr>
      <p:grpSpPr>
        <a:xfrm>
          <a:off x="0" y="0"/>
          <a:ext cx="0" cy="0"/>
          <a:chOff x="0" y="0"/>
          <a:chExt cx="0" cy="0"/>
        </a:xfrm>
      </p:grpSpPr>
      <p:sp>
        <p:nvSpPr>
          <p:cNvPr id="3" name="_Slide Number X">
            <a:extLst>
              <a:ext uri="{FF2B5EF4-FFF2-40B4-BE49-F238E27FC236}">
                <a16:creationId xmlns:a16="http://schemas.microsoft.com/office/drawing/2014/main" id="{7859C3C5-55A5-B14F-A5BB-87D9376446F3}"/>
              </a:ext>
            </a:extLst>
          </p:cNvPr>
          <p:cNvSpPr>
            <a:spLocks noGrp="1"/>
          </p:cNvSpPr>
          <p:nvPr>
            <p:ph type="sldNum" sz="quarter" idx="10"/>
          </p:nvPr>
        </p:nvSpPr>
        <p:spPr/>
        <p:txBody>
          <a:bodyPr/>
          <a:lstStyle/>
          <a:p>
            <a:fld id="{4D6F2D72-4CB1-486D-B1A1-88BC527D97A4}" type="slidenum">
              <a:rPr lang="en-GB" smtClean="0"/>
              <a:pPr/>
              <a:t>‹#›</a:t>
            </a:fld>
            <a:r>
              <a:rPr lang="en-GB"/>
              <a:t> </a:t>
            </a:r>
            <a:endParaRPr lang="en-GB" dirty="0"/>
          </a:p>
        </p:txBody>
      </p:sp>
      <p:sp>
        <p:nvSpPr>
          <p:cNvPr id="4" name="Date">
            <a:extLst>
              <a:ext uri="{FF2B5EF4-FFF2-40B4-BE49-F238E27FC236}">
                <a16:creationId xmlns:a16="http://schemas.microsoft.com/office/drawing/2014/main" id="{084C0929-4E92-5547-86A6-C990BDD4D0D0}"/>
              </a:ext>
            </a:extLst>
          </p:cNvPr>
          <p:cNvSpPr>
            <a:spLocks noGrp="1"/>
          </p:cNvSpPr>
          <p:nvPr>
            <p:ph type="dt" sz="half" idx="11"/>
          </p:nvPr>
        </p:nvSpPr>
        <p:spPr/>
        <p:txBody>
          <a:bodyPr/>
          <a:lstStyle/>
          <a:p>
            <a:fld id="{C214F419-8DDC-EA48-BD24-CF9CA5C03B01}" type="datetime3">
              <a:rPr lang="en-US" smtClean="0"/>
              <a:t>21 September 2023</a:t>
            </a:fld>
            <a:endParaRPr lang="en-US" dirty="0"/>
          </a:p>
        </p:txBody>
      </p:sp>
      <p:sp>
        <p:nvSpPr>
          <p:cNvPr id="5" name="Document Code">
            <a:extLst>
              <a:ext uri="{FF2B5EF4-FFF2-40B4-BE49-F238E27FC236}">
                <a16:creationId xmlns:a16="http://schemas.microsoft.com/office/drawing/2014/main" id="{E8A9A24A-4EBD-BB4B-A67C-271C596D5BB1}"/>
              </a:ext>
            </a:extLst>
          </p:cNvPr>
          <p:cNvSpPr>
            <a:spLocks noGrp="1"/>
          </p:cNvSpPr>
          <p:nvPr>
            <p:ph type="ftr" sz="quarter" idx="12"/>
          </p:nvPr>
        </p:nvSpPr>
        <p:spPr/>
        <p:txBody>
          <a:bodyPr/>
          <a:lstStyle/>
          <a:p>
            <a:r>
              <a:rPr lang="en-US" dirty="0"/>
              <a:t>Document Code</a:t>
            </a:r>
          </a:p>
        </p:txBody>
      </p:sp>
      <p:sp>
        <p:nvSpPr>
          <p:cNvPr id="11" name="Source">
            <a:extLst>
              <a:ext uri="{FF2B5EF4-FFF2-40B4-BE49-F238E27FC236}">
                <a16:creationId xmlns:a16="http://schemas.microsoft.com/office/drawing/2014/main" id="{4DCB28D7-7D7D-2D4D-81A0-83280D4E4009}"/>
              </a:ext>
            </a:extLst>
          </p:cNvPr>
          <p:cNvSpPr>
            <a:spLocks noGrp="1"/>
          </p:cNvSpPr>
          <p:nvPr>
            <p:ph type="body" sz="quarter" idx="15" hasCustomPrompt="1"/>
          </p:nvPr>
        </p:nvSpPr>
        <p:spPr>
          <a:xfrm>
            <a:off x="977901" y="6096000"/>
            <a:ext cx="8147048" cy="138499"/>
          </a:xfrm>
        </p:spPr>
        <p:txBody>
          <a:bodyPr/>
          <a:lstStyle>
            <a:lvl1pPr marL="0" indent="0">
              <a:spcAft>
                <a:spcPts val="0"/>
              </a:spcAft>
              <a:buNone/>
              <a:defRPr sz="900">
                <a:solidFill>
                  <a:schemeClr val="tx1">
                    <a:lumMod val="75000"/>
                    <a:lumOff val="25000"/>
                  </a:schemeClr>
                </a:solidFill>
                <a:latin typeface="+mn-lt"/>
              </a:defRPr>
            </a:lvl1pPr>
            <a:lvl2pPr marL="180975" indent="0">
              <a:buNone/>
              <a:defRPr sz="1000"/>
            </a:lvl2pPr>
            <a:lvl3pPr marL="360362" indent="0">
              <a:buNone/>
              <a:defRPr sz="1000"/>
            </a:lvl3pPr>
            <a:lvl4pPr marL="539750" indent="0">
              <a:buNone/>
              <a:defRPr sz="1000"/>
            </a:lvl4pPr>
            <a:lvl5pPr marL="720725" indent="0">
              <a:buNone/>
              <a:defRPr sz="1000"/>
            </a:lvl5pPr>
          </a:lstStyle>
          <a:p>
            <a:pPr lvl="0"/>
            <a:r>
              <a:rPr lang="en-US" dirty="0"/>
              <a:t>Source: CAIM, Date</a:t>
            </a:r>
          </a:p>
        </p:txBody>
      </p:sp>
      <p:sp>
        <p:nvSpPr>
          <p:cNvPr id="12" name="Content Bottom">
            <a:extLst>
              <a:ext uri="{FF2B5EF4-FFF2-40B4-BE49-F238E27FC236}">
                <a16:creationId xmlns:a16="http://schemas.microsoft.com/office/drawing/2014/main" id="{543909AF-8B05-5844-80EF-8F9D4B76D9F8}"/>
              </a:ext>
            </a:extLst>
          </p:cNvPr>
          <p:cNvSpPr>
            <a:spLocks noGrp="1"/>
          </p:cNvSpPr>
          <p:nvPr>
            <p:ph sz="quarter" idx="18"/>
          </p:nvPr>
        </p:nvSpPr>
        <p:spPr>
          <a:xfrm>
            <a:off x="977901" y="3934984"/>
            <a:ext cx="8147049" cy="2089387"/>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Top">
            <a:extLst>
              <a:ext uri="{FF2B5EF4-FFF2-40B4-BE49-F238E27FC236}">
                <a16:creationId xmlns:a16="http://schemas.microsoft.com/office/drawing/2014/main" id="{328305BF-4AD3-6846-B7C2-8E398600181F}"/>
              </a:ext>
            </a:extLst>
          </p:cNvPr>
          <p:cNvSpPr>
            <a:spLocks noGrp="1"/>
          </p:cNvSpPr>
          <p:nvPr>
            <p:ph sz="quarter" idx="14"/>
          </p:nvPr>
        </p:nvSpPr>
        <p:spPr>
          <a:xfrm>
            <a:off x="977900" y="1714500"/>
            <a:ext cx="8147050" cy="2119313"/>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akeaway">
            <a:extLst>
              <a:ext uri="{FF2B5EF4-FFF2-40B4-BE49-F238E27FC236}">
                <a16:creationId xmlns:a16="http://schemas.microsoft.com/office/drawing/2014/main" id="{9565C556-58A5-D640-BA13-6BCA885B254E}"/>
              </a:ext>
            </a:extLst>
          </p:cNvPr>
          <p:cNvSpPr>
            <a:spLocks noGrp="1"/>
          </p:cNvSpPr>
          <p:nvPr>
            <p:ph type="body" sz="quarter" idx="13" hasCustomPrompt="1"/>
          </p:nvPr>
        </p:nvSpPr>
        <p:spPr>
          <a:xfrm>
            <a:off x="977900" y="1229439"/>
            <a:ext cx="8147050" cy="246221"/>
          </a:xfrm>
        </p:spPr>
        <p:txBody>
          <a:bodyPr anchor="ctr" anchorCtr="0"/>
          <a:lstStyle>
            <a:lvl1pPr marL="0" indent="0">
              <a:spcAft>
                <a:spcPts val="0"/>
              </a:spcAft>
              <a:buNone/>
              <a:defRPr b="1" i="0">
                <a:solidFill>
                  <a:schemeClr val="accent2"/>
                </a:solidFill>
                <a:latin typeface="+mn-lt"/>
                <a:ea typeface="Open Sans SemiBold" panose="020B0606030504020204" pitchFamily="34" charset="0"/>
                <a:cs typeface="Open Sans SemiBold" panose="020B0606030504020204" pitchFamily="34" charset="0"/>
              </a:defRPr>
            </a:lvl1pPr>
            <a:lvl2pPr marL="180975" indent="0">
              <a:buNone/>
              <a:defRPr/>
            </a:lvl2pPr>
            <a:lvl3pPr marL="360362" indent="0">
              <a:buNone/>
              <a:defRPr/>
            </a:lvl3pPr>
            <a:lvl4pPr marL="539750" indent="0">
              <a:buNone/>
              <a:defRPr/>
            </a:lvl4pPr>
            <a:lvl5pPr marL="720725" indent="0">
              <a:buNone/>
              <a:defRPr/>
            </a:lvl5pPr>
          </a:lstStyle>
          <a:p>
            <a:pPr lvl="0"/>
            <a:r>
              <a:rPr lang="en-US" dirty="0"/>
              <a:t>Click to edit takeaway</a:t>
            </a:r>
          </a:p>
        </p:txBody>
      </p:sp>
      <p:sp>
        <p:nvSpPr>
          <p:cNvPr id="2" name="Title">
            <a:extLst>
              <a:ext uri="{FF2B5EF4-FFF2-40B4-BE49-F238E27FC236}">
                <a16:creationId xmlns:a16="http://schemas.microsoft.com/office/drawing/2014/main" id="{4F44977F-30FC-6E49-854D-B028D46A1D7A}"/>
              </a:ext>
            </a:extLst>
          </p:cNvPr>
          <p:cNvSpPr>
            <a:spLocks noGrp="1"/>
          </p:cNvSpPr>
          <p:nvPr>
            <p:ph type="title" hasCustomPrompt="1"/>
          </p:nvPr>
        </p:nvSpPr>
        <p:spPr/>
        <p:txBody>
          <a:bodyPr/>
          <a:lstStyle/>
          <a:p>
            <a:r>
              <a:rPr lang="en-US" dirty="0"/>
              <a:t>Click to edit title</a:t>
            </a:r>
          </a:p>
        </p:txBody>
      </p:sp>
    </p:spTree>
    <p:extLst>
      <p:ext uri="{BB962C8B-B14F-4D97-AF65-F5344CB8AC3E}">
        <p14:creationId xmlns:p14="http://schemas.microsoft.com/office/powerpoint/2010/main" val="1054495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Long w Titles">
    <p:spTree>
      <p:nvGrpSpPr>
        <p:cNvPr id="1" name=""/>
        <p:cNvGrpSpPr/>
        <p:nvPr/>
      </p:nvGrpSpPr>
      <p:grpSpPr>
        <a:xfrm>
          <a:off x="0" y="0"/>
          <a:ext cx="0" cy="0"/>
          <a:chOff x="0" y="0"/>
          <a:chExt cx="0" cy="0"/>
        </a:xfrm>
      </p:grpSpPr>
      <p:sp>
        <p:nvSpPr>
          <p:cNvPr id="3" name="_Slide Number X">
            <a:extLst>
              <a:ext uri="{FF2B5EF4-FFF2-40B4-BE49-F238E27FC236}">
                <a16:creationId xmlns:a16="http://schemas.microsoft.com/office/drawing/2014/main" id="{7859C3C5-55A5-B14F-A5BB-87D9376446F3}"/>
              </a:ext>
            </a:extLst>
          </p:cNvPr>
          <p:cNvSpPr>
            <a:spLocks noGrp="1"/>
          </p:cNvSpPr>
          <p:nvPr>
            <p:ph type="sldNum" sz="quarter" idx="10"/>
          </p:nvPr>
        </p:nvSpPr>
        <p:spPr/>
        <p:txBody>
          <a:bodyPr/>
          <a:lstStyle/>
          <a:p>
            <a:fld id="{4D6F2D72-4CB1-486D-B1A1-88BC527D97A4}" type="slidenum">
              <a:rPr lang="en-GB" smtClean="0"/>
              <a:pPr/>
              <a:t>‹#›</a:t>
            </a:fld>
            <a:r>
              <a:rPr lang="en-GB"/>
              <a:t> </a:t>
            </a:r>
            <a:endParaRPr lang="en-GB" dirty="0"/>
          </a:p>
        </p:txBody>
      </p:sp>
      <p:sp>
        <p:nvSpPr>
          <p:cNvPr id="4" name="Date">
            <a:extLst>
              <a:ext uri="{FF2B5EF4-FFF2-40B4-BE49-F238E27FC236}">
                <a16:creationId xmlns:a16="http://schemas.microsoft.com/office/drawing/2014/main" id="{084C0929-4E92-5547-86A6-C990BDD4D0D0}"/>
              </a:ext>
            </a:extLst>
          </p:cNvPr>
          <p:cNvSpPr>
            <a:spLocks noGrp="1"/>
          </p:cNvSpPr>
          <p:nvPr>
            <p:ph type="dt" sz="half" idx="11"/>
          </p:nvPr>
        </p:nvSpPr>
        <p:spPr/>
        <p:txBody>
          <a:bodyPr/>
          <a:lstStyle/>
          <a:p>
            <a:fld id="{C214F419-8DDC-EA48-BD24-CF9CA5C03B01}" type="datetime3">
              <a:rPr lang="en-US" smtClean="0"/>
              <a:t>21 September 2023</a:t>
            </a:fld>
            <a:endParaRPr lang="en-US" dirty="0"/>
          </a:p>
        </p:txBody>
      </p:sp>
      <p:sp>
        <p:nvSpPr>
          <p:cNvPr id="5" name="Document Code">
            <a:extLst>
              <a:ext uri="{FF2B5EF4-FFF2-40B4-BE49-F238E27FC236}">
                <a16:creationId xmlns:a16="http://schemas.microsoft.com/office/drawing/2014/main" id="{E8A9A24A-4EBD-BB4B-A67C-271C596D5BB1}"/>
              </a:ext>
            </a:extLst>
          </p:cNvPr>
          <p:cNvSpPr>
            <a:spLocks noGrp="1"/>
          </p:cNvSpPr>
          <p:nvPr>
            <p:ph type="ftr" sz="quarter" idx="12"/>
          </p:nvPr>
        </p:nvSpPr>
        <p:spPr/>
        <p:txBody>
          <a:bodyPr/>
          <a:lstStyle/>
          <a:p>
            <a:r>
              <a:rPr lang="en-US" dirty="0"/>
              <a:t>Document Code</a:t>
            </a:r>
          </a:p>
        </p:txBody>
      </p:sp>
      <p:sp>
        <p:nvSpPr>
          <p:cNvPr id="11" name="Source">
            <a:extLst>
              <a:ext uri="{FF2B5EF4-FFF2-40B4-BE49-F238E27FC236}">
                <a16:creationId xmlns:a16="http://schemas.microsoft.com/office/drawing/2014/main" id="{4DCB28D7-7D7D-2D4D-81A0-83280D4E4009}"/>
              </a:ext>
            </a:extLst>
          </p:cNvPr>
          <p:cNvSpPr>
            <a:spLocks noGrp="1"/>
          </p:cNvSpPr>
          <p:nvPr>
            <p:ph type="body" sz="quarter" idx="15" hasCustomPrompt="1"/>
          </p:nvPr>
        </p:nvSpPr>
        <p:spPr>
          <a:xfrm>
            <a:off x="977900" y="6096000"/>
            <a:ext cx="8147049" cy="138499"/>
          </a:xfrm>
        </p:spPr>
        <p:txBody>
          <a:bodyPr/>
          <a:lstStyle>
            <a:lvl1pPr marL="0" indent="0">
              <a:spcAft>
                <a:spcPts val="0"/>
              </a:spcAft>
              <a:buNone/>
              <a:defRPr sz="900">
                <a:solidFill>
                  <a:schemeClr val="tx1">
                    <a:lumMod val="75000"/>
                    <a:lumOff val="25000"/>
                  </a:schemeClr>
                </a:solidFill>
                <a:latin typeface="+mn-lt"/>
              </a:defRPr>
            </a:lvl1pPr>
            <a:lvl2pPr marL="180975" indent="0">
              <a:buNone/>
              <a:defRPr sz="1000"/>
            </a:lvl2pPr>
            <a:lvl3pPr marL="360362" indent="0">
              <a:buNone/>
              <a:defRPr sz="1000"/>
            </a:lvl3pPr>
            <a:lvl4pPr marL="539750" indent="0">
              <a:buNone/>
              <a:defRPr sz="1000"/>
            </a:lvl4pPr>
            <a:lvl5pPr marL="720725" indent="0">
              <a:buNone/>
              <a:defRPr sz="1000"/>
            </a:lvl5pPr>
          </a:lstStyle>
          <a:p>
            <a:pPr lvl="0"/>
            <a:r>
              <a:rPr lang="en-US" dirty="0"/>
              <a:t>Source: CAIM, Date</a:t>
            </a:r>
          </a:p>
        </p:txBody>
      </p:sp>
      <p:sp>
        <p:nvSpPr>
          <p:cNvPr id="12" name="Content Bottom">
            <a:extLst>
              <a:ext uri="{FF2B5EF4-FFF2-40B4-BE49-F238E27FC236}">
                <a16:creationId xmlns:a16="http://schemas.microsoft.com/office/drawing/2014/main" id="{543909AF-8B05-5844-80EF-8F9D4B76D9F8}"/>
              </a:ext>
            </a:extLst>
          </p:cNvPr>
          <p:cNvSpPr>
            <a:spLocks noGrp="1"/>
          </p:cNvSpPr>
          <p:nvPr>
            <p:ph sz="quarter" idx="18"/>
          </p:nvPr>
        </p:nvSpPr>
        <p:spPr>
          <a:xfrm>
            <a:off x="977901" y="4159566"/>
            <a:ext cx="8147049" cy="1864805"/>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Title Bottom">
            <a:extLst>
              <a:ext uri="{FF2B5EF4-FFF2-40B4-BE49-F238E27FC236}">
                <a16:creationId xmlns:a16="http://schemas.microsoft.com/office/drawing/2014/main" id="{969BAB22-3881-1647-9B70-AC28B0309879}"/>
              </a:ext>
            </a:extLst>
          </p:cNvPr>
          <p:cNvSpPr>
            <a:spLocks noGrp="1"/>
          </p:cNvSpPr>
          <p:nvPr>
            <p:ph type="body" sz="quarter" idx="17" hasCustomPrompt="1"/>
          </p:nvPr>
        </p:nvSpPr>
        <p:spPr>
          <a:xfrm>
            <a:off x="993775" y="3934985"/>
            <a:ext cx="8131174" cy="182880"/>
          </a:xfrm>
        </p:spPr>
        <p:txBody>
          <a:bodyPr anchor="b" anchorCtr="0"/>
          <a:lstStyle>
            <a:lvl1pPr marL="0" indent="0">
              <a:spcAft>
                <a:spcPts val="0"/>
              </a:spcAft>
              <a:buNone/>
              <a:defRPr sz="1200" b="1" i="0">
                <a:latin typeface="+mn-lt"/>
                <a:ea typeface="Source Sans Pro SemiBold" panose="020B0503030403020204" pitchFamily="34" charset="0"/>
              </a:defRPr>
            </a:lvl1pPr>
            <a:lvl2pPr marL="180975" indent="0">
              <a:buNone/>
              <a:defRPr sz="1200" b="1"/>
            </a:lvl2pPr>
            <a:lvl3pPr marL="360362" indent="0">
              <a:buNone/>
              <a:defRPr sz="1200" b="1"/>
            </a:lvl3pPr>
            <a:lvl4pPr marL="539750" indent="0">
              <a:buNone/>
              <a:defRPr sz="1200" b="1"/>
            </a:lvl4pPr>
            <a:lvl5pPr marL="720725" indent="0">
              <a:buNone/>
              <a:defRPr sz="1200" b="1"/>
            </a:lvl5pPr>
          </a:lstStyle>
          <a:p>
            <a:pPr lvl="0"/>
            <a:r>
              <a:rPr lang="en-US" dirty="0"/>
              <a:t>Click to edit content title</a:t>
            </a:r>
          </a:p>
        </p:txBody>
      </p:sp>
      <p:sp>
        <p:nvSpPr>
          <p:cNvPr id="9" name="Content Top">
            <a:extLst>
              <a:ext uri="{FF2B5EF4-FFF2-40B4-BE49-F238E27FC236}">
                <a16:creationId xmlns:a16="http://schemas.microsoft.com/office/drawing/2014/main" id="{328305BF-4AD3-6846-B7C2-8E398600181F}"/>
              </a:ext>
            </a:extLst>
          </p:cNvPr>
          <p:cNvSpPr>
            <a:spLocks noGrp="1"/>
          </p:cNvSpPr>
          <p:nvPr>
            <p:ph sz="quarter" idx="14"/>
          </p:nvPr>
        </p:nvSpPr>
        <p:spPr>
          <a:xfrm>
            <a:off x="977900" y="1943100"/>
            <a:ext cx="8147050" cy="1890713"/>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Title Top">
            <a:extLst>
              <a:ext uri="{FF2B5EF4-FFF2-40B4-BE49-F238E27FC236}">
                <a16:creationId xmlns:a16="http://schemas.microsoft.com/office/drawing/2014/main" id="{5BDB1154-668F-EE4D-9A5F-2C3D0C9C7AD3}"/>
              </a:ext>
            </a:extLst>
          </p:cNvPr>
          <p:cNvSpPr>
            <a:spLocks noGrp="1"/>
          </p:cNvSpPr>
          <p:nvPr>
            <p:ph type="body" sz="quarter" idx="16" hasCustomPrompt="1"/>
          </p:nvPr>
        </p:nvSpPr>
        <p:spPr>
          <a:xfrm>
            <a:off x="977900" y="1714500"/>
            <a:ext cx="8147050" cy="182880"/>
          </a:xfrm>
        </p:spPr>
        <p:txBody>
          <a:bodyPr anchor="b" anchorCtr="0"/>
          <a:lstStyle>
            <a:lvl1pPr marL="0" indent="0">
              <a:spcAft>
                <a:spcPts val="0"/>
              </a:spcAft>
              <a:buNone/>
              <a:defRPr sz="1200" b="1" i="0">
                <a:latin typeface="+mn-lt"/>
                <a:ea typeface="Source Sans Pro SemiBold" panose="020B0503030403020204" pitchFamily="34" charset="0"/>
              </a:defRPr>
            </a:lvl1pPr>
            <a:lvl2pPr marL="180975" indent="0">
              <a:buNone/>
              <a:defRPr sz="1200" b="1"/>
            </a:lvl2pPr>
            <a:lvl3pPr marL="360362" indent="0">
              <a:buNone/>
              <a:defRPr sz="1200" b="1"/>
            </a:lvl3pPr>
            <a:lvl4pPr marL="539750" indent="0">
              <a:buNone/>
              <a:defRPr sz="1200" b="1"/>
            </a:lvl4pPr>
            <a:lvl5pPr marL="720725" indent="0">
              <a:buNone/>
              <a:defRPr sz="1200" b="1"/>
            </a:lvl5pPr>
          </a:lstStyle>
          <a:p>
            <a:pPr lvl="0"/>
            <a:r>
              <a:rPr lang="en-US" dirty="0"/>
              <a:t>Click to edit content title</a:t>
            </a:r>
          </a:p>
        </p:txBody>
      </p:sp>
      <p:sp>
        <p:nvSpPr>
          <p:cNvPr id="7" name="Takeaway">
            <a:extLst>
              <a:ext uri="{FF2B5EF4-FFF2-40B4-BE49-F238E27FC236}">
                <a16:creationId xmlns:a16="http://schemas.microsoft.com/office/drawing/2014/main" id="{9565C556-58A5-D640-BA13-6BCA885B254E}"/>
              </a:ext>
            </a:extLst>
          </p:cNvPr>
          <p:cNvSpPr>
            <a:spLocks noGrp="1"/>
          </p:cNvSpPr>
          <p:nvPr>
            <p:ph type="body" sz="quarter" idx="13" hasCustomPrompt="1"/>
          </p:nvPr>
        </p:nvSpPr>
        <p:spPr>
          <a:xfrm>
            <a:off x="977900" y="1229439"/>
            <a:ext cx="8147050" cy="246221"/>
          </a:xfrm>
        </p:spPr>
        <p:txBody>
          <a:bodyPr anchor="ctr" anchorCtr="0"/>
          <a:lstStyle>
            <a:lvl1pPr marL="0" indent="0">
              <a:spcAft>
                <a:spcPts val="0"/>
              </a:spcAft>
              <a:buNone/>
              <a:defRPr b="1" i="0">
                <a:solidFill>
                  <a:schemeClr val="accent2"/>
                </a:solidFill>
                <a:latin typeface="+mn-lt"/>
                <a:ea typeface="Open Sans SemiBold" panose="020B0606030504020204" pitchFamily="34" charset="0"/>
                <a:cs typeface="Open Sans SemiBold" panose="020B0606030504020204" pitchFamily="34" charset="0"/>
              </a:defRPr>
            </a:lvl1pPr>
            <a:lvl2pPr marL="180975" indent="0">
              <a:buNone/>
              <a:defRPr/>
            </a:lvl2pPr>
            <a:lvl3pPr marL="360362" indent="0">
              <a:buNone/>
              <a:defRPr/>
            </a:lvl3pPr>
            <a:lvl4pPr marL="539750" indent="0">
              <a:buNone/>
              <a:defRPr/>
            </a:lvl4pPr>
            <a:lvl5pPr marL="720725" indent="0">
              <a:buNone/>
              <a:defRPr/>
            </a:lvl5pPr>
          </a:lstStyle>
          <a:p>
            <a:pPr lvl="0"/>
            <a:r>
              <a:rPr lang="en-US" dirty="0"/>
              <a:t>Click to edit takeaway</a:t>
            </a:r>
          </a:p>
        </p:txBody>
      </p:sp>
      <p:sp>
        <p:nvSpPr>
          <p:cNvPr id="2" name="Title">
            <a:extLst>
              <a:ext uri="{FF2B5EF4-FFF2-40B4-BE49-F238E27FC236}">
                <a16:creationId xmlns:a16="http://schemas.microsoft.com/office/drawing/2014/main" id="{4F44977F-30FC-6E49-854D-B028D46A1D7A}"/>
              </a:ext>
            </a:extLst>
          </p:cNvPr>
          <p:cNvSpPr>
            <a:spLocks noGrp="1"/>
          </p:cNvSpPr>
          <p:nvPr>
            <p:ph type="title" hasCustomPrompt="1"/>
          </p:nvPr>
        </p:nvSpPr>
        <p:spPr/>
        <p:txBody>
          <a:bodyPr/>
          <a:lstStyle/>
          <a:p>
            <a:r>
              <a:rPr lang="en-US" dirty="0"/>
              <a:t>Click to edit title</a:t>
            </a:r>
          </a:p>
        </p:txBody>
      </p:sp>
    </p:spTree>
    <p:extLst>
      <p:ext uri="{BB962C8B-B14F-4D97-AF65-F5344CB8AC3E}">
        <p14:creationId xmlns:p14="http://schemas.microsoft.com/office/powerpoint/2010/main" val="39580991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Long w Top Title">
    <p:spTree>
      <p:nvGrpSpPr>
        <p:cNvPr id="1" name=""/>
        <p:cNvGrpSpPr/>
        <p:nvPr/>
      </p:nvGrpSpPr>
      <p:grpSpPr>
        <a:xfrm>
          <a:off x="0" y="0"/>
          <a:ext cx="0" cy="0"/>
          <a:chOff x="0" y="0"/>
          <a:chExt cx="0" cy="0"/>
        </a:xfrm>
      </p:grpSpPr>
      <p:sp>
        <p:nvSpPr>
          <p:cNvPr id="3" name="_Slide Number X">
            <a:extLst>
              <a:ext uri="{FF2B5EF4-FFF2-40B4-BE49-F238E27FC236}">
                <a16:creationId xmlns:a16="http://schemas.microsoft.com/office/drawing/2014/main" id="{7859C3C5-55A5-B14F-A5BB-87D9376446F3}"/>
              </a:ext>
            </a:extLst>
          </p:cNvPr>
          <p:cNvSpPr>
            <a:spLocks noGrp="1"/>
          </p:cNvSpPr>
          <p:nvPr>
            <p:ph type="sldNum" sz="quarter" idx="10"/>
          </p:nvPr>
        </p:nvSpPr>
        <p:spPr/>
        <p:txBody>
          <a:bodyPr/>
          <a:lstStyle/>
          <a:p>
            <a:fld id="{4D6F2D72-4CB1-486D-B1A1-88BC527D97A4}" type="slidenum">
              <a:rPr lang="en-GB" smtClean="0"/>
              <a:pPr/>
              <a:t>‹#›</a:t>
            </a:fld>
            <a:r>
              <a:rPr lang="en-GB"/>
              <a:t> </a:t>
            </a:r>
            <a:endParaRPr lang="en-GB" dirty="0"/>
          </a:p>
        </p:txBody>
      </p:sp>
      <p:sp>
        <p:nvSpPr>
          <p:cNvPr id="4" name="Date">
            <a:extLst>
              <a:ext uri="{FF2B5EF4-FFF2-40B4-BE49-F238E27FC236}">
                <a16:creationId xmlns:a16="http://schemas.microsoft.com/office/drawing/2014/main" id="{084C0929-4E92-5547-86A6-C990BDD4D0D0}"/>
              </a:ext>
            </a:extLst>
          </p:cNvPr>
          <p:cNvSpPr>
            <a:spLocks noGrp="1"/>
          </p:cNvSpPr>
          <p:nvPr>
            <p:ph type="dt" sz="half" idx="11"/>
          </p:nvPr>
        </p:nvSpPr>
        <p:spPr/>
        <p:txBody>
          <a:bodyPr/>
          <a:lstStyle/>
          <a:p>
            <a:fld id="{C214F419-8DDC-EA48-BD24-CF9CA5C03B01}" type="datetime3">
              <a:rPr lang="en-US" smtClean="0"/>
              <a:t>21 September 2023</a:t>
            </a:fld>
            <a:endParaRPr lang="en-US" dirty="0"/>
          </a:p>
        </p:txBody>
      </p:sp>
      <p:sp>
        <p:nvSpPr>
          <p:cNvPr id="5" name="Document Code">
            <a:extLst>
              <a:ext uri="{FF2B5EF4-FFF2-40B4-BE49-F238E27FC236}">
                <a16:creationId xmlns:a16="http://schemas.microsoft.com/office/drawing/2014/main" id="{E8A9A24A-4EBD-BB4B-A67C-271C596D5BB1}"/>
              </a:ext>
            </a:extLst>
          </p:cNvPr>
          <p:cNvSpPr>
            <a:spLocks noGrp="1"/>
          </p:cNvSpPr>
          <p:nvPr>
            <p:ph type="ftr" sz="quarter" idx="12"/>
          </p:nvPr>
        </p:nvSpPr>
        <p:spPr/>
        <p:txBody>
          <a:bodyPr/>
          <a:lstStyle/>
          <a:p>
            <a:r>
              <a:rPr lang="en-US" dirty="0"/>
              <a:t>Document Code</a:t>
            </a:r>
          </a:p>
        </p:txBody>
      </p:sp>
      <p:sp>
        <p:nvSpPr>
          <p:cNvPr id="11" name="Source">
            <a:extLst>
              <a:ext uri="{FF2B5EF4-FFF2-40B4-BE49-F238E27FC236}">
                <a16:creationId xmlns:a16="http://schemas.microsoft.com/office/drawing/2014/main" id="{4DCB28D7-7D7D-2D4D-81A0-83280D4E4009}"/>
              </a:ext>
            </a:extLst>
          </p:cNvPr>
          <p:cNvSpPr>
            <a:spLocks noGrp="1"/>
          </p:cNvSpPr>
          <p:nvPr>
            <p:ph type="body" sz="quarter" idx="15" hasCustomPrompt="1"/>
          </p:nvPr>
        </p:nvSpPr>
        <p:spPr>
          <a:xfrm>
            <a:off x="977900" y="6096000"/>
            <a:ext cx="8147049" cy="138499"/>
          </a:xfrm>
        </p:spPr>
        <p:txBody>
          <a:bodyPr/>
          <a:lstStyle>
            <a:lvl1pPr marL="0" indent="0">
              <a:spcAft>
                <a:spcPts val="0"/>
              </a:spcAft>
              <a:buNone/>
              <a:defRPr sz="900">
                <a:solidFill>
                  <a:schemeClr val="tx1">
                    <a:lumMod val="75000"/>
                    <a:lumOff val="25000"/>
                  </a:schemeClr>
                </a:solidFill>
                <a:latin typeface="+mn-lt"/>
              </a:defRPr>
            </a:lvl1pPr>
            <a:lvl2pPr marL="180975" indent="0">
              <a:buNone/>
              <a:defRPr sz="1000"/>
            </a:lvl2pPr>
            <a:lvl3pPr marL="360362" indent="0">
              <a:buNone/>
              <a:defRPr sz="1000"/>
            </a:lvl3pPr>
            <a:lvl4pPr marL="539750" indent="0">
              <a:buNone/>
              <a:defRPr sz="1000"/>
            </a:lvl4pPr>
            <a:lvl5pPr marL="720725" indent="0">
              <a:buNone/>
              <a:defRPr sz="1000"/>
            </a:lvl5pPr>
          </a:lstStyle>
          <a:p>
            <a:pPr lvl="0"/>
            <a:r>
              <a:rPr lang="en-US" dirty="0"/>
              <a:t>Source: CAIM, Date</a:t>
            </a:r>
          </a:p>
        </p:txBody>
      </p:sp>
      <p:sp>
        <p:nvSpPr>
          <p:cNvPr id="12" name="Content Bottom">
            <a:extLst>
              <a:ext uri="{FF2B5EF4-FFF2-40B4-BE49-F238E27FC236}">
                <a16:creationId xmlns:a16="http://schemas.microsoft.com/office/drawing/2014/main" id="{543909AF-8B05-5844-80EF-8F9D4B76D9F8}"/>
              </a:ext>
            </a:extLst>
          </p:cNvPr>
          <p:cNvSpPr>
            <a:spLocks noGrp="1"/>
          </p:cNvSpPr>
          <p:nvPr>
            <p:ph sz="quarter" idx="18"/>
          </p:nvPr>
        </p:nvSpPr>
        <p:spPr>
          <a:xfrm>
            <a:off x="977901" y="4025472"/>
            <a:ext cx="8147049" cy="1998900"/>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Top">
            <a:extLst>
              <a:ext uri="{FF2B5EF4-FFF2-40B4-BE49-F238E27FC236}">
                <a16:creationId xmlns:a16="http://schemas.microsoft.com/office/drawing/2014/main" id="{328305BF-4AD3-6846-B7C2-8E398600181F}"/>
              </a:ext>
            </a:extLst>
          </p:cNvPr>
          <p:cNvSpPr>
            <a:spLocks noGrp="1"/>
          </p:cNvSpPr>
          <p:nvPr>
            <p:ph sz="quarter" idx="14"/>
          </p:nvPr>
        </p:nvSpPr>
        <p:spPr>
          <a:xfrm>
            <a:off x="977900" y="1943099"/>
            <a:ext cx="8147050" cy="1981201"/>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Title Top">
            <a:extLst>
              <a:ext uri="{FF2B5EF4-FFF2-40B4-BE49-F238E27FC236}">
                <a16:creationId xmlns:a16="http://schemas.microsoft.com/office/drawing/2014/main" id="{5BDB1154-668F-EE4D-9A5F-2C3D0C9C7AD3}"/>
              </a:ext>
            </a:extLst>
          </p:cNvPr>
          <p:cNvSpPr>
            <a:spLocks noGrp="1"/>
          </p:cNvSpPr>
          <p:nvPr>
            <p:ph type="body" sz="quarter" idx="16" hasCustomPrompt="1"/>
          </p:nvPr>
        </p:nvSpPr>
        <p:spPr>
          <a:xfrm>
            <a:off x="977900" y="1714500"/>
            <a:ext cx="8147050" cy="182880"/>
          </a:xfrm>
        </p:spPr>
        <p:txBody>
          <a:bodyPr anchor="b" anchorCtr="0"/>
          <a:lstStyle>
            <a:lvl1pPr marL="0" indent="0">
              <a:spcAft>
                <a:spcPts val="0"/>
              </a:spcAft>
              <a:buNone/>
              <a:defRPr sz="1200" b="1" i="0">
                <a:latin typeface="+mn-lt"/>
                <a:ea typeface="Source Sans Pro SemiBold" panose="020B0503030403020204" pitchFamily="34" charset="0"/>
              </a:defRPr>
            </a:lvl1pPr>
            <a:lvl2pPr marL="180975" indent="0">
              <a:buNone/>
              <a:defRPr sz="1200" b="1"/>
            </a:lvl2pPr>
            <a:lvl3pPr marL="360362" indent="0">
              <a:buNone/>
              <a:defRPr sz="1200" b="1"/>
            </a:lvl3pPr>
            <a:lvl4pPr marL="539750" indent="0">
              <a:buNone/>
              <a:defRPr sz="1200" b="1"/>
            </a:lvl4pPr>
            <a:lvl5pPr marL="720725" indent="0">
              <a:buNone/>
              <a:defRPr sz="1200" b="1"/>
            </a:lvl5pPr>
          </a:lstStyle>
          <a:p>
            <a:pPr lvl="0"/>
            <a:r>
              <a:rPr lang="en-US" dirty="0"/>
              <a:t>Click to edit content title</a:t>
            </a:r>
          </a:p>
        </p:txBody>
      </p:sp>
      <p:sp>
        <p:nvSpPr>
          <p:cNvPr id="7" name="Takeaway">
            <a:extLst>
              <a:ext uri="{FF2B5EF4-FFF2-40B4-BE49-F238E27FC236}">
                <a16:creationId xmlns:a16="http://schemas.microsoft.com/office/drawing/2014/main" id="{9565C556-58A5-D640-BA13-6BCA885B254E}"/>
              </a:ext>
            </a:extLst>
          </p:cNvPr>
          <p:cNvSpPr>
            <a:spLocks noGrp="1"/>
          </p:cNvSpPr>
          <p:nvPr>
            <p:ph type="body" sz="quarter" idx="13" hasCustomPrompt="1"/>
          </p:nvPr>
        </p:nvSpPr>
        <p:spPr>
          <a:xfrm>
            <a:off x="977900" y="1229439"/>
            <a:ext cx="8147050" cy="246221"/>
          </a:xfrm>
        </p:spPr>
        <p:txBody>
          <a:bodyPr anchor="ctr" anchorCtr="0"/>
          <a:lstStyle>
            <a:lvl1pPr marL="0" indent="0">
              <a:spcAft>
                <a:spcPts val="0"/>
              </a:spcAft>
              <a:buNone/>
              <a:defRPr b="1" i="0">
                <a:solidFill>
                  <a:schemeClr val="accent2"/>
                </a:solidFill>
                <a:latin typeface="+mn-lt"/>
                <a:ea typeface="Open Sans SemiBold" panose="020B0606030504020204" pitchFamily="34" charset="0"/>
                <a:cs typeface="Open Sans SemiBold" panose="020B0606030504020204" pitchFamily="34" charset="0"/>
              </a:defRPr>
            </a:lvl1pPr>
            <a:lvl2pPr marL="180975" indent="0">
              <a:buNone/>
              <a:defRPr/>
            </a:lvl2pPr>
            <a:lvl3pPr marL="360362" indent="0">
              <a:buNone/>
              <a:defRPr/>
            </a:lvl3pPr>
            <a:lvl4pPr marL="539750" indent="0">
              <a:buNone/>
              <a:defRPr/>
            </a:lvl4pPr>
            <a:lvl5pPr marL="720725" indent="0">
              <a:buNone/>
              <a:defRPr/>
            </a:lvl5pPr>
          </a:lstStyle>
          <a:p>
            <a:pPr lvl="0"/>
            <a:r>
              <a:rPr lang="en-US" dirty="0"/>
              <a:t>Click to edit takeaway</a:t>
            </a:r>
          </a:p>
        </p:txBody>
      </p:sp>
      <p:sp>
        <p:nvSpPr>
          <p:cNvPr id="2" name="Title">
            <a:extLst>
              <a:ext uri="{FF2B5EF4-FFF2-40B4-BE49-F238E27FC236}">
                <a16:creationId xmlns:a16="http://schemas.microsoft.com/office/drawing/2014/main" id="{4F44977F-30FC-6E49-854D-B028D46A1D7A}"/>
              </a:ext>
            </a:extLst>
          </p:cNvPr>
          <p:cNvSpPr>
            <a:spLocks noGrp="1"/>
          </p:cNvSpPr>
          <p:nvPr>
            <p:ph type="title" hasCustomPrompt="1"/>
          </p:nvPr>
        </p:nvSpPr>
        <p:spPr/>
        <p:txBody>
          <a:bodyPr/>
          <a:lstStyle/>
          <a:p>
            <a:r>
              <a:rPr lang="en-US" dirty="0"/>
              <a:t>Click to edit title</a:t>
            </a:r>
          </a:p>
        </p:txBody>
      </p:sp>
    </p:spTree>
    <p:extLst>
      <p:ext uri="{BB962C8B-B14F-4D97-AF65-F5344CB8AC3E}">
        <p14:creationId xmlns:p14="http://schemas.microsoft.com/office/powerpoint/2010/main" val="9229811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Long 3:2">
    <p:spTree>
      <p:nvGrpSpPr>
        <p:cNvPr id="1" name=""/>
        <p:cNvGrpSpPr/>
        <p:nvPr/>
      </p:nvGrpSpPr>
      <p:grpSpPr>
        <a:xfrm>
          <a:off x="0" y="0"/>
          <a:ext cx="0" cy="0"/>
          <a:chOff x="0" y="0"/>
          <a:chExt cx="0" cy="0"/>
        </a:xfrm>
      </p:grpSpPr>
      <p:sp>
        <p:nvSpPr>
          <p:cNvPr id="3" name="_Slide Number X">
            <a:extLst>
              <a:ext uri="{FF2B5EF4-FFF2-40B4-BE49-F238E27FC236}">
                <a16:creationId xmlns:a16="http://schemas.microsoft.com/office/drawing/2014/main" id="{7859C3C5-55A5-B14F-A5BB-87D9376446F3}"/>
              </a:ext>
            </a:extLst>
          </p:cNvPr>
          <p:cNvSpPr>
            <a:spLocks noGrp="1"/>
          </p:cNvSpPr>
          <p:nvPr>
            <p:ph type="sldNum" sz="quarter" idx="10"/>
          </p:nvPr>
        </p:nvSpPr>
        <p:spPr/>
        <p:txBody>
          <a:bodyPr/>
          <a:lstStyle/>
          <a:p>
            <a:fld id="{4D6F2D72-4CB1-486D-B1A1-88BC527D97A4}" type="slidenum">
              <a:rPr lang="en-GB" smtClean="0"/>
              <a:pPr/>
              <a:t>‹#›</a:t>
            </a:fld>
            <a:r>
              <a:rPr lang="en-GB"/>
              <a:t> </a:t>
            </a:r>
            <a:endParaRPr lang="en-GB" dirty="0"/>
          </a:p>
        </p:txBody>
      </p:sp>
      <p:sp>
        <p:nvSpPr>
          <p:cNvPr id="4" name="Date">
            <a:extLst>
              <a:ext uri="{FF2B5EF4-FFF2-40B4-BE49-F238E27FC236}">
                <a16:creationId xmlns:a16="http://schemas.microsoft.com/office/drawing/2014/main" id="{084C0929-4E92-5547-86A6-C990BDD4D0D0}"/>
              </a:ext>
            </a:extLst>
          </p:cNvPr>
          <p:cNvSpPr>
            <a:spLocks noGrp="1"/>
          </p:cNvSpPr>
          <p:nvPr>
            <p:ph type="dt" sz="half" idx="11"/>
          </p:nvPr>
        </p:nvSpPr>
        <p:spPr/>
        <p:txBody>
          <a:bodyPr/>
          <a:lstStyle/>
          <a:p>
            <a:fld id="{C214F419-8DDC-EA48-BD24-CF9CA5C03B01}" type="datetime3">
              <a:rPr lang="en-US" smtClean="0"/>
              <a:t>21 September 2023</a:t>
            </a:fld>
            <a:endParaRPr lang="en-US" dirty="0"/>
          </a:p>
        </p:txBody>
      </p:sp>
      <p:sp>
        <p:nvSpPr>
          <p:cNvPr id="5" name="Document Code">
            <a:extLst>
              <a:ext uri="{FF2B5EF4-FFF2-40B4-BE49-F238E27FC236}">
                <a16:creationId xmlns:a16="http://schemas.microsoft.com/office/drawing/2014/main" id="{E8A9A24A-4EBD-BB4B-A67C-271C596D5BB1}"/>
              </a:ext>
            </a:extLst>
          </p:cNvPr>
          <p:cNvSpPr>
            <a:spLocks noGrp="1"/>
          </p:cNvSpPr>
          <p:nvPr>
            <p:ph type="ftr" sz="quarter" idx="12"/>
          </p:nvPr>
        </p:nvSpPr>
        <p:spPr/>
        <p:txBody>
          <a:bodyPr/>
          <a:lstStyle/>
          <a:p>
            <a:r>
              <a:rPr lang="en-US" dirty="0"/>
              <a:t>Document Code</a:t>
            </a:r>
          </a:p>
        </p:txBody>
      </p:sp>
      <p:sp>
        <p:nvSpPr>
          <p:cNvPr id="11" name="Source">
            <a:extLst>
              <a:ext uri="{FF2B5EF4-FFF2-40B4-BE49-F238E27FC236}">
                <a16:creationId xmlns:a16="http://schemas.microsoft.com/office/drawing/2014/main" id="{4DCB28D7-7D7D-2D4D-81A0-83280D4E4009}"/>
              </a:ext>
            </a:extLst>
          </p:cNvPr>
          <p:cNvSpPr>
            <a:spLocks noGrp="1"/>
          </p:cNvSpPr>
          <p:nvPr>
            <p:ph type="body" sz="quarter" idx="15" hasCustomPrompt="1"/>
          </p:nvPr>
        </p:nvSpPr>
        <p:spPr>
          <a:xfrm>
            <a:off x="977901" y="6096000"/>
            <a:ext cx="8147048" cy="138499"/>
          </a:xfrm>
        </p:spPr>
        <p:txBody>
          <a:bodyPr/>
          <a:lstStyle>
            <a:lvl1pPr marL="0" indent="0">
              <a:spcAft>
                <a:spcPts val="0"/>
              </a:spcAft>
              <a:buNone/>
              <a:defRPr sz="900">
                <a:solidFill>
                  <a:schemeClr val="tx1">
                    <a:lumMod val="75000"/>
                    <a:lumOff val="25000"/>
                  </a:schemeClr>
                </a:solidFill>
                <a:latin typeface="+mn-lt"/>
              </a:defRPr>
            </a:lvl1pPr>
            <a:lvl2pPr marL="180975" indent="0">
              <a:buNone/>
              <a:defRPr sz="1000"/>
            </a:lvl2pPr>
            <a:lvl3pPr marL="360362" indent="0">
              <a:buNone/>
              <a:defRPr sz="1000"/>
            </a:lvl3pPr>
            <a:lvl4pPr marL="539750" indent="0">
              <a:buNone/>
              <a:defRPr sz="1000"/>
            </a:lvl4pPr>
            <a:lvl5pPr marL="720725" indent="0">
              <a:buNone/>
              <a:defRPr sz="1000"/>
            </a:lvl5pPr>
          </a:lstStyle>
          <a:p>
            <a:pPr lvl="0"/>
            <a:r>
              <a:rPr lang="en-US" dirty="0"/>
              <a:t>Source: CAIM, Date</a:t>
            </a:r>
          </a:p>
        </p:txBody>
      </p:sp>
      <p:sp>
        <p:nvSpPr>
          <p:cNvPr id="12" name="Content Bottom">
            <a:extLst>
              <a:ext uri="{FF2B5EF4-FFF2-40B4-BE49-F238E27FC236}">
                <a16:creationId xmlns:a16="http://schemas.microsoft.com/office/drawing/2014/main" id="{543909AF-8B05-5844-80EF-8F9D4B76D9F8}"/>
              </a:ext>
            </a:extLst>
          </p:cNvPr>
          <p:cNvSpPr>
            <a:spLocks noGrp="1"/>
          </p:cNvSpPr>
          <p:nvPr>
            <p:ph sz="quarter" idx="18"/>
          </p:nvPr>
        </p:nvSpPr>
        <p:spPr>
          <a:xfrm>
            <a:off x="977901" y="4351338"/>
            <a:ext cx="8147049" cy="1673033"/>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Top">
            <a:extLst>
              <a:ext uri="{FF2B5EF4-FFF2-40B4-BE49-F238E27FC236}">
                <a16:creationId xmlns:a16="http://schemas.microsoft.com/office/drawing/2014/main" id="{328305BF-4AD3-6846-B7C2-8E398600181F}"/>
              </a:ext>
            </a:extLst>
          </p:cNvPr>
          <p:cNvSpPr>
            <a:spLocks noGrp="1"/>
          </p:cNvSpPr>
          <p:nvPr>
            <p:ph sz="quarter" idx="14"/>
          </p:nvPr>
        </p:nvSpPr>
        <p:spPr>
          <a:xfrm>
            <a:off x="977900" y="1714500"/>
            <a:ext cx="8147050" cy="2549525"/>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akeaway">
            <a:extLst>
              <a:ext uri="{FF2B5EF4-FFF2-40B4-BE49-F238E27FC236}">
                <a16:creationId xmlns:a16="http://schemas.microsoft.com/office/drawing/2014/main" id="{9565C556-58A5-D640-BA13-6BCA885B254E}"/>
              </a:ext>
            </a:extLst>
          </p:cNvPr>
          <p:cNvSpPr>
            <a:spLocks noGrp="1"/>
          </p:cNvSpPr>
          <p:nvPr>
            <p:ph type="body" sz="quarter" idx="13" hasCustomPrompt="1"/>
          </p:nvPr>
        </p:nvSpPr>
        <p:spPr>
          <a:xfrm>
            <a:off x="977900" y="1229439"/>
            <a:ext cx="8147050" cy="246221"/>
          </a:xfrm>
        </p:spPr>
        <p:txBody>
          <a:bodyPr anchor="ctr" anchorCtr="0"/>
          <a:lstStyle>
            <a:lvl1pPr marL="0" indent="0">
              <a:spcAft>
                <a:spcPts val="0"/>
              </a:spcAft>
              <a:buNone/>
              <a:defRPr b="1" i="0">
                <a:solidFill>
                  <a:schemeClr val="accent2"/>
                </a:solidFill>
                <a:latin typeface="+mn-lt"/>
                <a:ea typeface="Open Sans SemiBold" panose="020B0606030504020204" pitchFamily="34" charset="0"/>
                <a:cs typeface="Open Sans SemiBold" panose="020B0606030504020204" pitchFamily="34" charset="0"/>
              </a:defRPr>
            </a:lvl1pPr>
            <a:lvl2pPr marL="180975" indent="0">
              <a:buNone/>
              <a:defRPr/>
            </a:lvl2pPr>
            <a:lvl3pPr marL="360362" indent="0">
              <a:buNone/>
              <a:defRPr/>
            </a:lvl3pPr>
            <a:lvl4pPr marL="539750" indent="0">
              <a:buNone/>
              <a:defRPr/>
            </a:lvl4pPr>
            <a:lvl5pPr marL="720725" indent="0">
              <a:buNone/>
              <a:defRPr/>
            </a:lvl5pPr>
          </a:lstStyle>
          <a:p>
            <a:pPr lvl="0"/>
            <a:r>
              <a:rPr lang="en-US" dirty="0"/>
              <a:t>Click to edit takeaway</a:t>
            </a:r>
          </a:p>
        </p:txBody>
      </p:sp>
      <p:sp>
        <p:nvSpPr>
          <p:cNvPr id="2" name="Title">
            <a:extLst>
              <a:ext uri="{FF2B5EF4-FFF2-40B4-BE49-F238E27FC236}">
                <a16:creationId xmlns:a16="http://schemas.microsoft.com/office/drawing/2014/main" id="{4F44977F-30FC-6E49-854D-B028D46A1D7A}"/>
              </a:ext>
            </a:extLst>
          </p:cNvPr>
          <p:cNvSpPr>
            <a:spLocks noGrp="1"/>
          </p:cNvSpPr>
          <p:nvPr>
            <p:ph type="title" hasCustomPrompt="1"/>
          </p:nvPr>
        </p:nvSpPr>
        <p:spPr/>
        <p:txBody>
          <a:bodyPr/>
          <a:lstStyle/>
          <a:p>
            <a:r>
              <a:rPr lang="en-US" dirty="0"/>
              <a:t>Click to edit title</a:t>
            </a:r>
          </a:p>
        </p:txBody>
      </p:sp>
    </p:spTree>
    <p:extLst>
      <p:ext uri="{BB962C8B-B14F-4D97-AF65-F5344CB8AC3E}">
        <p14:creationId xmlns:p14="http://schemas.microsoft.com/office/powerpoint/2010/main" val="10005823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Long 3:2 w Titles">
    <p:spTree>
      <p:nvGrpSpPr>
        <p:cNvPr id="1" name=""/>
        <p:cNvGrpSpPr/>
        <p:nvPr/>
      </p:nvGrpSpPr>
      <p:grpSpPr>
        <a:xfrm>
          <a:off x="0" y="0"/>
          <a:ext cx="0" cy="0"/>
          <a:chOff x="0" y="0"/>
          <a:chExt cx="0" cy="0"/>
        </a:xfrm>
      </p:grpSpPr>
      <p:sp>
        <p:nvSpPr>
          <p:cNvPr id="3" name="_Slide Number X">
            <a:extLst>
              <a:ext uri="{FF2B5EF4-FFF2-40B4-BE49-F238E27FC236}">
                <a16:creationId xmlns:a16="http://schemas.microsoft.com/office/drawing/2014/main" id="{7859C3C5-55A5-B14F-A5BB-87D9376446F3}"/>
              </a:ext>
            </a:extLst>
          </p:cNvPr>
          <p:cNvSpPr>
            <a:spLocks noGrp="1"/>
          </p:cNvSpPr>
          <p:nvPr>
            <p:ph type="sldNum" sz="quarter" idx="10"/>
          </p:nvPr>
        </p:nvSpPr>
        <p:spPr/>
        <p:txBody>
          <a:bodyPr/>
          <a:lstStyle/>
          <a:p>
            <a:fld id="{4D6F2D72-4CB1-486D-B1A1-88BC527D97A4}" type="slidenum">
              <a:rPr lang="en-GB" smtClean="0"/>
              <a:pPr/>
              <a:t>‹#›</a:t>
            </a:fld>
            <a:r>
              <a:rPr lang="en-GB"/>
              <a:t> </a:t>
            </a:r>
            <a:endParaRPr lang="en-GB" dirty="0"/>
          </a:p>
        </p:txBody>
      </p:sp>
      <p:sp>
        <p:nvSpPr>
          <p:cNvPr id="4" name="Date">
            <a:extLst>
              <a:ext uri="{FF2B5EF4-FFF2-40B4-BE49-F238E27FC236}">
                <a16:creationId xmlns:a16="http://schemas.microsoft.com/office/drawing/2014/main" id="{084C0929-4E92-5547-86A6-C990BDD4D0D0}"/>
              </a:ext>
            </a:extLst>
          </p:cNvPr>
          <p:cNvSpPr>
            <a:spLocks noGrp="1"/>
          </p:cNvSpPr>
          <p:nvPr>
            <p:ph type="dt" sz="half" idx="11"/>
          </p:nvPr>
        </p:nvSpPr>
        <p:spPr/>
        <p:txBody>
          <a:bodyPr/>
          <a:lstStyle/>
          <a:p>
            <a:fld id="{C214F419-8DDC-EA48-BD24-CF9CA5C03B01}" type="datetime3">
              <a:rPr lang="en-US" smtClean="0"/>
              <a:t>21 September 2023</a:t>
            </a:fld>
            <a:endParaRPr lang="en-US" dirty="0"/>
          </a:p>
        </p:txBody>
      </p:sp>
      <p:sp>
        <p:nvSpPr>
          <p:cNvPr id="5" name="Document Code">
            <a:extLst>
              <a:ext uri="{FF2B5EF4-FFF2-40B4-BE49-F238E27FC236}">
                <a16:creationId xmlns:a16="http://schemas.microsoft.com/office/drawing/2014/main" id="{E8A9A24A-4EBD-BB4B-A67C-271C596D5BB1}"/>
              </a:ext>
            </a:extLst>
          </p:cNvPr>
          <p:cNvSpPr>
            <a:spLocks noGrp="1"/>
          </p:cNvSpPr>
          <p:nvPr>
            <p:ph type="ftr" sz="quarter" idx="12"/>
          </p:nvPr>
        </p:nvSpPr>
        <p:spPr/>
        <p:txBody>
          <a:bodyPr/>
          <a:lstStyle/>
          <a:p>
            <a:r>
              <a:rPr lang="en-US" dirty="0"/>
              <a:t>Document Code</a:t>
            </a:r>
          </a:p>
        </p:txBody>
      </p:sp>
      <p:sp>
        <p:nvSpPr>
          <p:cNvPr id="11" name="Source">
            <a:extLst>
              <a:ext uri="{FF2B5EF4-FFF2-40B4-BE49-F238E27FC236}">
                <a16:creationId xmlns:a16="http://schemas.microsoft.com/office/drawing/2014/main" id="{4DCB28D7-7D7D-2D4D-81A0-83280D4E4009}"/>
              </a:ext>
            </a:extLst>
          </p:cNvPr>
          <p:cNvSpPr>
            <a:spLocks noGrp="1"/>
          </p:cNvSpPr>
          <p:nvPr>
            <p:ph type="body" sz="quarter" idx="15" hasCustomPrompt="1"/>
          </p:nvPr>
        </p:nvSpPr>
        <p:spPr>
          <a:xfrm>
            <a:off x="977900" y="6096000"/>
            <a:ext cx="8147049" cy="138499"/>
          </a:xfrm>
        </p:spPr>
        <p:txBody>
          <a:bodyPr/>
          <a:lstStyle>
            <a:lvl1pPr marL="0" indent="0">
              <a:spcAft>
                <a:spcPts val="0"/>
              </a:spcAft>
              <a:buNone/>
              <a:defRPr sz="900">
                <a:solidFill>
                  <a:schemeClr val="tx1">
                    <a:lumMod val="75000"/>
                    <a:lumOff val="25000"/>
                  </a:schemeClr>
                </a:solidFill>
                <a:latin typeface="+mn-lt"/>
              </a:defRPr>
            </a:lvl1pPr>
            <a:lvl2pPr marL="180975" indent="0">
              <a:buNone/>
              <a:defRPr sz="1000"/>
            </a:lvl2pPr>
            <a:lvl3pPr marL="360362" indent="0">
              <a:buNone/>
              <a:defRPr sz="1000"/>
            </a:lvl3pPr>
            <a:lvl4pPr marL="539750" indent="0">
              <a:buNone/>
              <a:defRPr sz="1000"/>
            </a:lvl4pPr>
            <a:lvl5pPr marL="720725" indent="0">
              <a:buNone/>
              <a:defRPr sz="1000"/>
            </a:lvl5pPr>
          </a:lstStyle>
          <a:p>
            <a:pPr lvl="0"/>
            <a:r>
              <a:rPr lang="en-US" dirty="0"/>
              <a:t>Source: CAIM, Date</a:t>
            </a:r>
          </a:p>
        </p:txBody>
      </p:sp>
      <p:sp>
        <p:nvSpPr>
          <p:cNvPr id="12" name="Content Bottom">
            <a:extLst>
              <a:ext uri="{FF2B5EF4-FFF2-40B4-BE49-F238E27FC236}">
                <a16:creationId xmlns:a16="http://schemas.microsoft.com/office/drawing/2014/main" id="{543909AF-8B05-5844-80EF-8F9D4B76D9F8}"/>
              </a:ext>
            </a:extLst>
          </p:cNvPr>
          <p:cNvSpPr>
            <a:spLocks noGrp="1"/>
          </p:cNvSpPr>
          <p:nvPr>
            <p:ph sz="quarter" idx="18"/>
          </p:nvPr>
        </p:nvSpPr>
        <p:spPr>
          <a:xfrm>
            <a:off x="977901" y="4583113"/>
            <a:ext cx="8147049" cy="1441258"/>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Title Bottom">
            <a:extLst>
              <a:ext uri="{FF2B5EF4-FFF2-40B4-BE49-F238E27FC236}">
                <a16:creationId xmlns:a16="http://schemas.microsoft.com/office/drawing/2014/main" id="{969BAB22-3881-1647-9B70-AC28B0309879}"/>
              </a:ext>
            </a:extLst>
          </p:cNvPr>
          <p:cNvSpPr>
            <a:spLocks noGrp="1"/>
          </p:cNvSpPr>
          <p:nvPr>
            <p:ph type="body" sz="quarter" idx="17" hasCustomPrompt="1"/>
          </p:nvPr>
        </p:nvSpPr>
        <p:spPr>
          <a:xfrm>
            <a:off x="993776" y="4355673"/>
            <a:ext cx="8131174" cy="182880"/>
          </a:xfrm>
        </p:spPr>
        <p:txBody>
          <a:bodyPr anchor="b" anchorCtr="0"/>
          <a:lstStyle>
            <a:lvl1pPr marL="0" indent="0">
              <a:spcAft>
                <a:spcPts val="0"/>
              </a:spcAft>
              <a:buNone/>
              <a:defRPr sz="1200" b="1" i="0">
                <a:latin typeface="+mn-lt"/>
                <a:ea typeface="Source Sans Pro SemiBold" panose="020B0503030403020204" pitchFamily="34" charset="0"/>
              </a:defRPr>
            </a:lvl1pPr>
            <a:lvl2pPr marL="180975" indent="0">
              <a:buNone/>
              <a:defRPr sz="1200" b="1"/>
            </a:lvl2pPr>
            <a:lvl3pPr marL="360362" indent="0">
              <a:buNone/>
              <a:defRPr sz="1200" b="1"/>
            </a:lvl3pPr>
            <a:lvl4pPr marL="539750" indent="0">
              <a:buNone/>
              <a:defRPr sz="1200" b="1"/>
            </a:lvl4pPr>
            <a:lvl5pPr marL="720725" indent="0">
              <a:buNone/>
              <a:defRPr sz="1200" b="1"/>
            </a:lvl5pPr>
          </a:lstStyle>
          <a:p>
            <a:pPr lvl="0"/>
            <a:r>
              <a:rPr lang="en-US" dirty="0"/>
              <a:t>Click to edit content title</a:t>
            </a:r>
          </a:p>
        </p:txBody>
      </p:sp>
      <p:sp>
        <p:nvSpPr>
          <p:cNvPr id="9" name="Content Top">
            <a:extLst>
              <a:ext uri="{FF2B5EF4-FFF2-40B4-BE49-F238E27FC236}">
                <a16:creationId xmlns:a16="http://schemas.microsoft.com/office/drawing/2014/main" id="{328305BF-4AD3-6846-B7C2-8E398600181F}"/>
              </a:ext>
            </a:extLst>
          </p:cNvPr>
          <p:cNvSpPr>
            <a:spLocks noGrp="1"/>
          </p:cNvSpPr>
          <p:nvPr>
            <p:ph sz="quarter" idx="14"/>
          </p:nvPr>
        </p:nvSpPr>
        <p:spPr>
          <a:xfrm>
            <a:off x="977900" y="1943100"/>
            <a:ext cx="8147050" cy="2320925"/>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Title Top">
            <a:extLst>
              <a:ext uri="{FF2B5EF4-FFF2-40B4-BE49-F238E27FC236}">
                <a16:creationId xmlns:a16="http://schemas.microsoft.com/office/drawing/2014/main" id="{5BDB1154-668F-EE4D-9A5F-2C3D0C9C7AD3}"/>
              </a:ext>
            </a:extLst>
          </p:cNvPr>
          <p:cNvSpPr>
            <a:spLocks noGrp="1"/>
          </p:cNvSpPr>
          <p:nvPr>
            <p:ph type="body" sz="quarter" idx="16" hasCustomPrompt="1"/>
          </p:nvPr>
        </p:nvSpPr>
        <p:spPr>
          <a:xfrm>
            <a:off x="977900" y="1714500"/>
            <a:ext cx="8147050" cy="182880"/>
          </a:xfrm>
        </p:spPr>
        <p:txBody>
          <a:bodyPr anchor="b" anchorCtr="0"/>
          <a:lstStyle>
            <a:lvl1pPr marL="0" indent="0">
              <a:spcAft>
                <a:spcPts val="0"/>
              </a:spcAft>
              <a:buNone/>
              <a:defRPr sz="1200" b="1" i="0">
                <a:latin typeface="+mn-lt"/>
                <a:ea typeface="Source Sans Pro SemiBold" panose="020B0503030403020204" pitchFamily="34" charset="0"/>
              </a:defRPr>
            </a:lvl1pPr>
            <a:lvl2pPr marL="180975" indent="0">
              <a:buNone/>
              <a:defRPr sz="1200" b="1"/>
            </a:lvl2pPr>
            <a:lvl3pPr marL="360362" indent="0">
              <a:buNone/>
              <a:defRPr sz="1200" b="1"/>
            </a:lvl3pPr>
            <a:lvl4pPr marL="539750" indent="0">
              <a:buNone/>
              <a:defRPr sz="1200" b="1"/>
            </a:lvl4pPr>
            <a:lvl5pPr marL="720725" indent="0">
              <a:buNone/>
              <a:defRPr sz="1200" b="1"/>
            </a:lvl5pPr>
          </a:lstStyle>
          <a:p>
            <a:pPr lvl="0"/>
            <a:r>
              <a:rPr lang="en-US" dirty="0"/>
              <a:t>Click to edit content title</a:t>
            </a:r>
          </a:p>
        </p:txBody>
      </p:sp>
      <p:sp>
        <p:nvSpPr>
          <p:cNvPr id="7" name="Takeaway">
            <a:extLst>
              <a:ext uri="{FF2B5EF4-FFF2-40B4-BE49-F238E27FC236}">
                <a16:creationId xmlns:a16="http://schemas.microsoft.com/office/drawing/2014/main" id="{9565C556-58A5-D640-BA13-6BCA885B254E}"/>
              </a:ext>
            </a:extLst>
          </p:cNvPr>
          <p:cNvSpPr>
            <a:spLocks noGrp="1"/>
          </p:cNvSpPr>
          <p:nvPr>
            <p:ph type="body" sz="quarter" idx="13" hasCustomPrompt="1"/>
          </p:nvPr>
        </p:nvSpPr>
        <p:spPr>
          <a:xfrm>
            <a:off x="977900" y="1229439"/>
            <a:ext cx="8147050" cy="246221"/>
          </a:xfrm>
        </p:spPr>
        <p:txBody>
          <a:bodyPr anchor="ctr" anchorCtr="0"/>
          <a:lstStyle>
            <a:lvl1pPr marL="0" indent="0">
              <a:spcAft>
                <a:spcPts val="0"/>
              </a:spcAft>
              <a:buNone/>
              <a:defRPr b="1" i="0">
                <a:solidFill>
                  <a:schemeClr val="accent2"/>
                </a:solidFill>
                <a:latin typeface="+mn-lt"/>
                <a:ea typeface="Open Sans SemiBold" panose="020B0606030504020204" pitchFamily="34" charset="0"/>
                <a:cs typeface="Open Sans SemiBold" panose="020B0606030504020204" pitchFamily="34" charset="0"/>
              </a:defRPr>
            </a:lvl1pPr>
            <a:lvl2pPr marL="180975" indent="0">
              <a:buNone/>
              <a:defRPr/>
            </a:lvl2pPr>
            <a:lvl3pPr marL="360362" indent="0">
              <a:buNone/>
              <a:defRPr/>
            </a:lvl3pPr>
            <a:lvl4pPr marL="539750" indent="0">
              <a:buNone/>
              <a:defRPr/>
            </a:lvl4pPr>
            <a:lvl5pPr marL="720725" indent="0">
              <a:buNone/>
              <a:defRPr/>
            </a:lvl5pPr>
          </a:lstStyle>
          <a:p>
            <a:pPr lvl="0"/>
            <a:r>
              <a:rPr lang="en-US" dirty="0"/>
              <a:t>Click to edit takeaway</a:t>
            </a:r>
          </a:p>
        </p:txBody>
      </p:sp>
      <p:sp>
        <p:nvSpPr>
          <p:cNvPr id="2" name="Title">
            <a:extLst>
              <a:ext uri="{FF2B5EF4-FFF2-40B4-BE49-F238E27FC236}">
                <a16:creationId xmlns:a16="http://schemas.microsoft.com/office/drawing/2014/main" id="{4F44977F-30FC-6E49-854D-B028D46A1D7A}"/>
              </a:ext>
            </a:extLst>
          </p:cNvPr>
          <p:cNvSpPr>
            <a:spLocks noGrp="1"/>
          </p:cNvSpPr>
          <p:nvPr>
            <p:ph type="title" hasCustomPrompt="1"/>
          </p:nvPr>
        </p:nvSpPr>
        <p:spPr/>
        <p:txBody>
          <a:bodyPr/>
          <a:lstStyle/>
          <a:p>
            <a:r>
              <a:rPr lang="en-US" dirty="0"/>
              <a:t>Click to edit title</a:t>
            </a:r>
          </a:p>
        </p:txBody>
      </p:sp>
    </p:spTree>
    <p:extLst>
      <p:ext uri="{BB962C8B-B14F-4D97-AF65-F5344CB8AC3E}">
        <p14:creationId xmlns:p14="http://schemas.microsoft.com/office/powerpoint/2010/main" val="6270618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Long 3:2 w Top Title">
    <p:spTree>
      <p:nvGrpSpPr>
        <p:cNvPr id="1" name=""/>
        <p:cNvGrpSpPr/>
        <p:nvPr/>
      </p:nvGrpSpPr>
      <p:grpSpPr>
        <a:xfrm>
          <a:off x="0" y="0"/>
          <a:ext cx="0" cy="0"/>
          <a:chOff x="0" y="0"/>
          <a:chExt cx="0" cy="0"/>
        </a:xfrm>
      </p:grpSpPr>
      <p:sp>
        <p:nvSpPr>
          <p:cNvPr id="3" name="_Slide Number X">
            <a:extLst>
              <a:ext uri="{FF2B5EF4-FFF2-40B4-BE49-F238E27FC236}">
                <a16:creationId xmlns:a16="http://schemas.microsoft.com/office/drawing/2014/main" id="{7859C3C5-55A5-B14F-A5BB-87D9376446F3}"/>
              </a:ext>
            </a:extLst>
          </p:cNvPr>
          <p:cNvSpPr>
            <a:spLocks noGrp="1"/>
          </p:cNvSpPr>
          <p:nvPr>
            <p:ph type="sldNum" sz="quarter" idx="10"/>
          </p:nvPr>
        </p:nvSpPr>
        <p:spPr/>
        <p:txBody>
          <a:bodyPr/>
          <a:lstStyle/>
          <a:p>
            <a:fld id="{4D6F2D72-4CB1-486D-B1A1-88BC527D97A4}" type="slidenum">
              <a:rPr lang="en-GB" smtClean="0"/>
              <a:pPr/>
              <a:t>‹#›</a:t>
            </a:fld>
            <a:r>
              <a:rPr lang="en-GB"/>
              <a:t> </a:t>
            </a:r>
            <a:endParaRPr lang="en-GB" dirty="0"/>
          </a:p>
        </p:txBody>
      </p:sp>
      <p:sp>
        <p:nvSpPr>
          <p:cNvPr id="4" name="Date">
            <a:extLst>
              <a:ext uri="{FF2B5EF4-FFF2-40B4-BE49-F238E27FC236}">
                <a16:creationId xmlns:a16="http://schemas.microsoft.com/office/drawing/2014/main" id="{084C0929-4E92-5547-86A6-C990BDD4D0D0}"/>
              </a:ext>
            </a:extLst>
          </p:cNvPr>
          <p:cNvSpPr>
            <a:spLocks noGrp="1"/>
          </p:cNvSpPr>
          <p:nvPr>
            <p:ph type="dt" sz="half" idx="11"/>
          </p:nvPr>
        </p:nvSpPr>
        <p:spPr/>
        <p:txBody>
          <a:bodyPr/>
          <a:lstStyle/>
          <a:p>
            <a:fld id="{C214F419-8DDC-EA48-BD24-CF9CA5C03B01}" type="datetime3">
              <a:rPr lang="en-US" smtClean="0"/>
              <a:t>21 September 2023</a:t>
            </a:fld>
            <a:endParaRPr lang="en-US" dirty="0"/>
          </a:p>
        </p:txBody>
      </p:sp>
      <p:sp>
        <p:nvSpPr>
          <p:cNvPr id="5" name="Document Code">
            <a:extLst>
              <a:ext uri="{FF2B5EF4-FFF2-40B4-BE49-F238E27FC236}">
                <a16:creationId xmlns:a16="http://schemas.microsoft.com/office/drawing/2014/main" id="{E8A9A24A-4EBD-BB4B-A67C-271C596D5BB1}"/>
              </a:ext>
            </a:extLst>
          </p:cNvPr>
          <p:cNvSpPr>
            <a:spLocks noGrp="1"/>
          </p:cNvSpPr>
          <p:nvPr>
            <p:ph type="ftr" sz="quarter" idx="12"/>
          </p:nvPr>
        </p:nvSpPr>
        <p:spPr/>
        <p:txBody>
          <a:bodyPr/>
          <a:lstStyle/>
          <a:p>
            <a:r>
              <a:rPr lang="en-US" dirty="0"/>
              <a:t>Document Code</a:t>
            </a:r>
          </a:p>
        </p:txBody>
      </p:sp>
      <p:sp>
        <p:nvSpPr>
          <p:cNvPr id="11" name="Source">
            <a:extLst>
              <a:ext uri="{FF2B5EF4-FFF2-40B4-BE49-F238E27FC236}">
                <a16:creationId xmlns:a16="http://schemas.microsoft.com/office/drawing/2014/main" id="{4DCB28D7-7D7D-2D4D-81A0-83280D4E4009}"/>
              </a:ext>
            </a:extLst>
          </p:cNvPr>
          <p:cNvSpPr>
            <a:spLocks noGrp="1"/>
          </p:cNvSpPr>
          <p:nvPr>
            <p:ph type="body" sz="quarter" idx="15" hasCustomPrompt="1"/>
          </p:nvPr>
        </p:nvSpPr>
        <p:spPr>
          <a:xfrm>
            <a:off x="977900" y="6096000"/>
            <a:ext cx="8147049" cy="138499"/>
          </a:xfrm>
        </p:spPr>
        <p:txBody>
          <a:bodyPr/>
          <a:lstStyle>
            <a:lvl1pPr marL="0" indent="0">
              <a:spcAft>
                <a:spcPts val="0"/>
              </a:spcAft>
              <a:buNone/>
              <a:defRPr sz="900">
                <a:solidFill>
                  <a:schemeClr val="tx1">
                    <a:lumMod val="75000"/>
                    <a:lumOff val="25000"/>
                  </a:schemeClr>
                </a:solidFill>
                <a:latin typeface="+mn-lt"/>
              </a:defRPr>
            </a:lvl1pPr>
            <a:lvl2pPr marL="180975" indent="0">
              <a:buNone/>
              <a:defRPr sz="1000"/>
            </a:lvl2pPr>
            <a:lvl3pPr marL="360362" indent="0">
              <a:buNone/>
              <a:defRPr sz="1000"/>
            </a:lvl3pPr>
            <a:lvl4pPr marL="539750" indent="0">
              <a:buNone/>
              <a:defRPr sz="1000"/>
            </a:lvl4pPr>
            <a:lvl5pPr marL="720725" indent="0">
              <a:buNone/>
              <a:defRPr sz="1000"/>
            </a:lvl5pPr>
          </a:lstStyle>
          <a:p>
            <a:pPr lvl="0"/>
            <a:r>
              <a:rPr lang="en-US" dirty="0"/>
              <a:t>Source: CAIM, Date</a:t>
            </a:r>
          </a:p>
        </p:txBody>
      </p:sp>
      <p:sp>
        <p:nvSpPr>
          <p:cNvPr id="12" name="Content Bottom">
            <a:extLst>
              <a:ext uri="{FF2B5EF4-FFF2-40B4-BE49-F238E27FC236}">
                <a16:creationId xmlns:a16="http://schemas.microsoft.com/office/drawing/2014/main" id="{543909AF-8B05-5844-80EF-8F9D4B76D9F8}"/>
              </a:ext>
            </a:extLst>
          </p:cNvPr>
          <p:cNvSpPr>
            <a:spLocks noGrp="1"/>
          </p:cNvSpPr>
          <p:nvPr>
            <p:ph sz="quarter" idx="18"/>
          </p:nvPr>
        </p:nvSpPr>
        <p:spPr>
          <a:xfrm>
            <a:off x="977901" y="4351338"/>
            <a:ext cx="8147049" cy="1673034"/>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Top">
            <a:extLst>
              <a:ext uri="{FF2B5EF4-FFF2-40B4-BE49-F238E27FC236}">
                <a16:creationId xmlns:a16="http://schemas.microsoft.com/office/drawing/2014/main" id="{328305BF-4AD3-6846-B7C2-8E398600181F}"/>
              </a:ext>
            </a:extLst>
          </p:cNvPr>
          <p:cNvSpPr>
            <a:spLocks noGrp="1"/>
          </p:cNvSpPr>
          <p:nvPr>
            <p:ph sz="quarter" idx="14"/>
          </p:nvPr>
        </p:nvSpPr>
        <p:spPr>
          <a:xfrm>
            <a:off x="977900" y="1943099"/>
            <a:ext cx="8147050" cy="2336611"/>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Title Top">
            <a:extLst>
              <a:ext uri="{FF2B5EF4-FFF2-40B4-BE49-F238E27FC236}">
                <a16:creationId xmlns:a16="http://schemas.microsoft.com/office/drawing/2014/main" id="{5BDB1154-668F-EE4D-9A5F-2C3D0C9C7AD3}"/>
              </a:ext>
            </a:extLst>
          </p:cNvPr>
          <p:cNvSpPr>
            <a:spLocks noGrp="1"/>
          </p:cNvSpPr>
          <p:nvPr>
            <p:ph type="body" sz="quarter" idx="16" hasCustomPrompt="1"/>
          </p:nvPr>
        </p:nvSpPr>
        <p:spPr>
          <a:xfrm>
            <a:off x="977900" y="1714500"/>
            <a:ext cx="8147050" cy="182880"/>
          </a:xfrm>
        </p:spPr>
        <p:txBody>
          <a:bodyPr anchor="b" anchorCtr="0"/>
          <a:lstStyle>
            <a:lvl1pPr marL="0" indent="0">
              <a:spcAft>
                <a:spcPts val="0"/>
              </a:spcAft>
              <a:buNone/>
              <a:defRPr sz="1200" b="1" i="0">
                <a:latin typeface="+mn-lt"/>
                <a:ea typeface="Source Sans Pro SemiBold" panose="020B0503030403020204" pitchFamily="34" charset="0"/>
              </a:defRPr>
            </a:lvl1pPr>
            <a:lvl2pPr marL="180975" indent="0">
              <a:buNone/>
              <a:defRPr sz="1200" b="1"/>
            </a:lvl2pPr>
            <a:lvl3pPr marL="360362" indent="0">
              <a:buNone/>
              <a:defRPr sz="1200" b="1"/>
            </a:lvl3pPr>
            <a:lvl4pPr marL="539750" indent="0">
              <a:buNone/>
              <a:defRPr sz="1200" b="1"/>
            </a:lvl4pPr>
            <a:lvl5pPr marL="720725" indent="0">
              <a:buNone/>
              <a:defRPr sz="1200" b="1"/>
            </a:lvl5pPr>
          </a:lstStyle>
          <a:p>
            <a:pPr lvl="0"/>
            <a:r>
              <a:rPr lang="en-US" dirty="0"/>
              <a:t>Click to edit content title</a:t>
            </a:r>
          </a:p>
        </p:txBody>
      </p:sp>
      <p:sp>
        <p:nvSpPr>
          <p:cNvPr id="7" name="Takeaway">
            <a:extLst>
              <a:ext uri="{FF2B5EF4-FFF2-40B4-BE49-F238E27FC236}">
                <a16:creationId xmlns:a16="http://schemas.microsoft.com/office/drawing/2014/main" id="{9565C556-58A5-D640-BA13-6BCA885B254E}"/>
              </a:ext>
            </a:extLst>
          </p:cNvPr>
          <p:cNvSpPr>
            <a:spLocks noGrp="1"/>
          </p:cNvSpPr>
          <p:nvPr>
            <p:ph type="body" sz="quarter" idx="13" hasCustomPrompt="1"/>
          </p:nvPr>
        </p:nvSpPr>
        <p:spPr>
          <a:xfrm>
            <a:off x="977900" y="1229439"/>
            <a:ext cx="8147050" cy="246221"/>
          </a:xfrm>
        </p:spPr>
        <p:txBody>
          <a:bodyPr anchor="ctr" anchorCtr="0"/>
          <a:lstStyle>
            <a:lvl1pPr marL="0" indent="0">
              <a:spcAft>
                <a:spcPts val="0"/>
              </a:spcAft>
              <a:buNone/>
              <a:defRPr b="1" i="0">
                <a:solidFill>
                  <a:schemeClr val="accent2"/>
                </a:solidFill>
                <a:latin typeface="+mn-lt"/>
                <a:ea typeface="Open Sans SemiBold" panose="020B0606030504020204" pitchFamily="34" charset="0"/>
                <a:cs typeface="Open Sans SemiBold" panose="020B0606030504020204" pitchFamily="34" charset="0"/>
              </a:defRPr>
            </a:lvl1pPr>
            <a:lvl2pPr marL="180975" indent="0">
              <a:buNone/>
              <a:defRPr/>
            </a:lvl2pPr>
            <a:lvl3pPr marL="360362" indent="0">
              <a:buNone/>
              <a:defRPr/>
            </a:lvl3pPr>
            <a:lvl4pPr marL="539750" indent="0">
              <a:buNone/>
              <a:defRPr/>
            </a:lvl4pPr>
            <a:lvl5pPr marL="720725" indent="0">
              <a:buNone/>
              <a:defRPr/>
            </a:lvl5pPr>
          </a:lstStyle>
          <a:p>
            <a:pPr lvl="0"/>
            <a:r>
              <a:rPr lang="en-US" dirty="0"/>
              <a:t>Click to edit takeaway</a:t>
            </a:r>
          </a:p>
        </p:txBody>
      </p:sp>
      <p:sp>
        <p:nvSpPr>
          <p:cNvPr id="2" name="Title">
            <a:extLst>
              <a:ext uri="{FF2B5EF4-FFF2-40B4-BE49-F238E27FC236}">
                <a16:creationId xmlns:a16="http://schemas.microsoft.com/office/drawing/2014/main" id="{4F44977F-30FC-6E49-854D-B028D46A1D7A}"/>
              </a:ext>
            </a:extLst>
          </p:cNvPr>
          <p:cNvSpPr>
            <a:spLocks noGrp="1"/>
          </p:cNvSpPr>
          <p:nvPr>
            <p:ph type="title" hasCustomPrompt="1"/>
          </p:nvPr>
        </p:nvSpPr>
        <p:spPr/>
        <p:txBody>
          <a:bodyPr/>
          <a:lstStyle/>
          <a:p>
            <a:r>
              <a:rPr lang="en-US" dirty="0"/>
              <a:t>Click to edit title</a:t>
            </a:r>
          </a:p>
        </p:txBody>
      </p:sp>
    </p:spTree>
    <p:extLst>
      <p:ext uri="{BB962C8B-B14F-4D97-AF65-F5344CB8AC3E}">
        <p14:creationId xmlns:p14="http://schemas.microsoft.com/office/powerpoint/2010/main" val="3486339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Long Chart and Table w Title">
    <p:spTree>
      <p:nvGrpSpPr>
        <p:cNvPr id="1" name=""/>
        <p:cNvGrpSpPr/>
        <p:nvPr/>
      </p:nvGrpSpPr>
      <p:grpSpPr>
        <a:xfrm>
          <a:off x="0" y="0"/>
          <a:ext cx="0" cy="0"/>
          <a:chOff x="0" y="0"/>
          <a:chExt cx="0" cy="0"/>
        </a:xfrm>
      </p:grpSpPr>
      <p:sp>
        <p:nvSpPr>
          <p:cNvPr id="3" name="_Slide Number X">
            <a:extLst>
              <a:ext uri="{FF2B5EF4-FFF2-40B4-BE49-F238E27FC236}">
                <a16:creationId xmlns:a16="http://schemas.microsoft.com/office/drawing/2014/main" id="{7859C3C5-55A5-B14F-A5BB-87D9376446F3}"/>
              </a:ext>
            </a:extLst>
          </p:cNvPr>
          <p:cNvSpPr>
            <a:spLocks noGrp="1"/>
          </p:cNvSpPr>
          <p:nvPr>
            <p:ph type="sldNum" sz="quarter" idx="10"/>
          </p:nvPr>
        </p:nvSpPr>
        <p:spPr/>
        <p:txBody>
          <a:bodyPr/>
          <a:lstStyle/>
          <a:p>
            <a:fld id="{4D6F2D72-4CB1-486D-B1A1-88BC527D97A4}" type="slidenum">
              <a:rPr lang="en-GB" smtClean="0"/>
              <a:pPr/>
              <a:t>‹#›</a:t>
            </a:fld>
            <a:r>
              <a:rPr lang="en-GB"/>
              <a:t> </a:t>
            </a:r>
            <a:endParaRPr lang="en-GB" dirty="0"/>
          </a:p>
        </p:txBody>
      </p:sp>
      <p:sp>
        <p:nvSpPr>
          <p:cNvPr id="4" name="Date">
            <a:extLst>
              <a:ext uri="{FF2B5EF4-FFF2-40B4-BE49-F238E27FC236}">
                <a16:creationId xmlns:a16="http://schemas.microsoft.com/office/drawing/2014/main" id="{084C0929-4E92-5547-86A6-C990BDD4D0D0}"/>
              </a:ext>
            </a:extLst>
          </p:cNvPr>
          <p:cNvSpPr>
            <a:spLocks noGrp="1"/>
          </p:cNvSpPr>
          <p:nvPr>
            <p:ph type="dt" sz="half" idx="11"/>
          </p:nvPr>
        </p:nvSpPr>
        <p:spPr/>
        <p:txBody>
          <a:bodyPr/>
          <a:lstStyle/>
          <a:p>
            <a:fld id="{C214F419-8DDC-EA48-BD24-CF9CA5C03B01}" type="datetime3">
              <a:rPr lang="en-US" smtClean="0"/>
              <a:t>21 September 2023</a:t>
            </a:fld>
            <a:endParaRPr lang="en-US" dirty="0"/>
          </a:p>
        </p:txBody>
      </p:sp>
      <p:sp>
        <p:nvSpPr>
          <p:cNvPr id="5" name="Document Code">
            <a:extLst>
              <a:ext uri="{FF2B5EF4-FFF2-40B4-BE49-F238E27FC236}">
                <a16:creationId xmlns:a16="http://schemas.microsoft.com/office/drawing/2014/main" id="{E8A9A24A-4EBD-BB4B-A67C-271C596D5BB1}"/>
              </a:ext>
            </a:extLst>
          </p:cNvPr>
          <p:cNvSpPr>
            <a:spLocks noGrp="1"/>
          </p:cNvSpPr>
          <p:nvPr>
            <p:ph type="ftr" sz="quarter" idx="12"/>
          </p:nvPr>
        </p:nvSpPr>
        <p:spPr/>
        <p:txBody>
          <a:bodyPr/>
          <a:lstStyle/>
          <a:p>
            <a:r>
              <a:rPr lang="en-US" dirty="0"/>
              <a:t>Document Code</a:t>
            </a:r>
          </a:p>
        </p:txBody>
      </p:sp>
      <p:sp>
        <p:nvSpPr>
          <p:cNvPr id="11" name="Source">
            <a:extLst>
              <a:ext uri="{FF2B5EF4-FFF2-40B4-BE49-F238E27FC236}">
                <a16:creationId xmlns:a16="http://schemas.microsoft.com/office/drawing/2014/main" id="{4DCB28D7-7D7D-2D4D-81A0-83280D4E4009}"/>
              </a:ext>
            </a:extLst>
          </p:cNvPr>
          <p:cNvSpPr>
            <a:spLocks noGrp="1"/>
          </p:cNvSpPr>
          <p:nvPr>
            <p:ph type="body" sz="quarter" idx="15" hasCustomPrompt="1"/>
          </p:nvPr>
        </p:nvSpPr>
        <p:spPr>
          <a:xfrm>
            <a:off x="977900" y="6096000"/>
            <a:ext cx="8147049" cy="138499"/>
          </a:xfrm>
        </p:spPr>
        <p:txBody>
          <a:bodyPr/>
          <a:lstStyle>
            <a:lvl1pPr marL="0" indent="0">
              <a:spcAft>
                <a:spcPts val="0"/>
              </a:spcAft>
              <a:buNone/>
              <a:defRPr sz="900">
                <a:solidFill>
                  <a:schemeClr val="tx1">
                    <a:lumMod val="75000"/>
                    <a:lumOff val="25000"/>
                  </a:schemeClr>
                </a:solidFill>
                <a:latin typeface="+mn-lt"/>
              </a:defRPr>
            </a:lvl1pPr>
            <a:lvl2pPr marL="180975" indent="0">
              <a:buNone/>
              <a:defRPr sz="1000"/>
            </a:lvl2pPr>
            <a:lvl3pPr marL="360362" indent="0">
              <a:buNone/>
              <a:defRPr sz="1000"/>
            </a:lvl3pPr>
            <a:lvl4pPr marL="539750" indent="0">
              <a:buNone/>
              <a:defRPr sz="1000"/>
            </a:lvl4pPr>
            <a:lvl5pPr marL="720725" indent="0">
              <a:buNone/>
              <a:defRPr sz="1000"/>
            </a:lvl5pPr>
          </a:lstStyle>
          <a:p>
            <a:pPr lvl="0"/>
            <a:r>
              <a:rPr lang="en-US" dirty="0"/>
              <a:t>Source: CAIM, Date</a:t>
            </a:r>
          </a:p>
        </p:txBody>
      </p:sp>
      <p:sp>
        <p:nvSpPr>
          <p:cNvPr id="14" name="Table">
            <a:extLst>
              <a:ext uri="{FF2B5EF4-FFF2-40B4-BE49-F238E27FC236}">
                <a16:creationId xmlns:a16="http://schemas.microsoft.com/office/drawing/2014/main" id="{932B51FA-CE55-1B4B-AF5B-1B420C4A2AB3}"/>
              </a:ext>
            </a:extLst>
          </p:cNvPr>
          <p:cNvSpPr>
            <a:spLocks noGrp="1"/>
          </p:cNvSpPr>
          <p:nvPr>
            <p:ph type="tbl" sz="quarter" idx="18"/>
          </p:nvPr>
        </p:nvSpPr>
        <p:spPr>
          <a:xfrm>
            <a:off x="977900" y="4351338"/>
            <a:ext cx="8147048" cy="1668462"/>
          </a:xfrm>
          <a:solidFill>
            <a:schemeClr val="tx1">
              <a:lumMod val="10000"/>
              <a:lumOff val="90000"/>
            </a:schemeClr>
          </a:solidFill>
        </p:spPr>
        <p:txBody>
          <a:bodyPr/>
          <a:lstStyle/>
          <a:p>
            <a:r>
              <a:rPr lang="en-US"/>
              <a:t>Click icon to add table</a:t>
            </a:r>
          </a:p>
        </p:txBody>
      </p:sp>
      <p:sp>
        <p:nvSpPr>
          <p:cNvPr id="10" name="Chart">
            <a:extLst>
              <a:ext uri="{FF2B5EF4-FFF2-40B4-BE49-F238E27FC236}">
                <a16:creationId xmlns:a16="http://schemas.microsoft.com/office/drawing/2014/main" id="{2623D900-715A-3247-BE45-23EF1E657179}"/>
              </a:ext>
            </a:extLst>
          </p:cNvPr>
          <p:cNvSpPr>
            <a:spLocks noGrp="1"/>
          </p:cNvSpPr>
          <p:nvPr>
            <p:ph type="chart" sz="quarter" idx="17"/>
          </p:nvPr>
        </p:nvSpPr>
        <p:spPr>
          <a:xfrm>
            <a:off x="977900" y="1943100"/>
            <a:ext cx="8147048" cy="2408238"/>
          </a:xfrm>
          <a:solidFill>
            <a:schemeClr val="tx1">
              <a:lumMod val="10000"/>
              <a:lumOff val="90000"/>
            </a:schemeClr>
          </a:solidFill>
        </p:spPr>
        <p:txBody>
          <a:bodyPr/>
          <a:lstStyle/>
          <a:p>
            <a:r>
              <a:rPr lang="en-US"/>
              <a:t>Click icon to add chart</a:t>
            </a:r>
          </a:p>
        </p:txBody>
      </p:sp>
      <p:sp>
        <p:nvSpPr>
          <p:cNvPr id="8" name="Content Title Top">
            <a:extLst>
              <a:ext uri="{FF2B5EF4-FFF2-40B4-BE49-F238E27FC236}">
                <a16:creationId xmlns:a16="http://schemas.microsoft.com/office/drawing/2014/main" id="{5BDB1154-668F-EE4D-9A5F-2C3D0C9C7AD3}"/>
              </a:ext>
            </a:extLst>
          </p:cNvPr>
          <p:cNvSpPr>
            <a:spLocks noGrp="1"/>
          </p:cNvSpPr>
          <p:nvPr>
            <p:ph type="body" sz="quarter" idx="16" hasCustomPrompt="1"/>
          </p:nvPr>
        </p:nvSpPr>
        <p:spPr>
          <a:xfrm>
            <a:off x="977900" y="1714500"/>
            <a:ext cx="8147050" cy="182880"/>
          </a:xfrm>
        </p:spPr>
        <p:txBody>
          <a:bodyPr anchor="b" anchorCtr="0"/>
          <a:lstStyle>
            <a:lvl1pPr marL="0" indent="0">
              <a:spcAft>
                <a:spcPts val="0"/>
              </a:spcAft>
              <a:buNone/>
              <a:defRPr sz="1200" b="1" i="0">
                <a:latin typeface="+mn-lt"/>
                <a:ea typeface="Source Sans Pro SemiBold" panose="020B0503030403020204" pitchFamily="34" charset="0"/>
              </a:defRPr>
            </a:lvl1pPr>
            <a:lvl2pPr marL="180975" indent="0">
              <a:buNone/>
              <a:defRPr sz="1200" b="1"/>
            </a:lvl2pPr>
            <a:lvl3pPr marL="360362" indent="0">
              <a:buNone/>
              <a:defRPr sz="1200" b="1"/>
            </a:lvl3pPr>
            <a:lvl4pPr marL="539750" indent="0">
              <a:buNone/>
              <a:defRPr sz="1200" b="1"/>
            </a:lvl4pPr>
            <a:lvl5pPr marL="720725" indent="0">
              <a:buNone/>
              <a:defRPr sz="1200" b="1"/>
            </a:lvl5pPr>
          </a:lstStyle>
          <a:p>
            <a:pPr lvl="0"/>
            <a:r>
              <a:rPr lang="en-US" dirty="0"/>
              <a:t>Click to edit content title</a:t>
            </a:r>
          </a:p>
        </p:txBody>
      </p:sp>
      <p:sp>
        <p:nvSpPr>
          <p:cNvPr id="7" name="Takeaway">
            <a:extLst>
              <a:ext uri="{FF2B5EF4-FFF2-40B4-BE49-F238E27FC236}">
                <a16:creationId xmlns:a16="http://schemas.microsoft.com/office/drawing/2014/main" id="{9565C556-58A5-D640-BA13-6BCA885B254E}"/>
              </a:ext>
            </a:extLst>
          </p:cNvPr>
          <p:cNvSpPr>
            <a:spLocks noGrp="1"/>
          </p:cNvSpPr>
          <p:nvPr>
            <p:ph type="body" sz="quarter" idx="13" hasCustomPrompt="1"/>
          </p:nvPr>
        </p:nvSpPr>
        <p:spPr>
          <a:xfrm>
            <a:off x="977900" y="1229439"/>
            <a:ext cx="8147050" cy="246221"/>
          </a:xfrm>
        </p:spPr>
        <p:txBody>
          <a:bodyPr anchor="ctr" anchorCtr="0"/>
          <a:lstStyle>
            <a:lvl1pPr marL="0" indent="0">
              <a:spcAft>
                <a:spcPts val="0"/>
              </a:spcAft>
              <a:buNone/>
              <a:defRPr b="1" i="0">
                <a:solidFill>
                  <a:schemeClr val="accent2"/>
                </a:solidFill>
                <a:latin typeface="+mn-lt"/>
                <a:ea typeface="Open Sans SemiBold" panose="020B0606030504020204" pitchFamily="34" charset="0"/>
                <a:cs typeface="Open Sans SemiBold" panose="020B0606030504020204" pitchFamily="34" charset="0"/>
              </a:defRPr>
            </a:lvl1pPr>
            <a:lvl2pPr marL="180975" indent="0">
              <a:buNone/>
              <a:defRPr/>
            </a:lvl2pPr>
            <a:lvl3pPr marL="360362" indent="0">
              <a:buNone/>
              <a:defRPr/>
            </a:lvl3pPr>
            <a:lvl4pPr marL="539750" indent="0">
              <a:buNone/>
              <a:defRPr/>
            </a:lvl4pPr>
            <a:lvl5pPr marL="720725" indent="0">
              <a:buNone/>
              <a:defRPr/>
            </a:lvl5pPr>
          </a:lstStyle>
          <a:p>
            <a:pPr lvl="0"/>
            <a:r>
              <a:rPr lang="en-US" dirty="0"/>
              <a:t>Click to edit takeaway</a:t>
            </a:r>
          </a:p>
        </p:txBody>
      </p:sp>
      <p:sp>
        <p:nvSpPr>
          <p:cNvPr id="2" name="Title">
            <a:extLst>
              <a:ext uri="{FF2B5EF4-FFF2-40B4-BE49-F238E27FC236}">
                <a16:creationId xmlns:a16="http://schemas.microsoft.com/office/drawing/2014/main" id="{4F44977F-30FC-6E49-854D-B028D46A1D7A}"/>
              </a:ext>
            </a:extLst>
          </p:cNvPr>
          <p:cNvSpPr>
            <a:spLocks noGrp="1"/>
          </p:cNvSpPr>
          <p:nvPr>
            <p:ph type="title" hasCustomPrompt="1"/>
          </p:nvPr>
        </p:nvSpPr>
        <p:spPr/>
        <p:txBody>
          <a:bodyPr/>
          <a:lstStyle/>
          <a:p>
            <a:r>
              <a:rPr lang="en-US" dirty="0"/>
              <a:t>Click to edit title</a:t>
            </a:r>
          </a:p>
        </p:txBody>
      </p:sp>
    </p:spTree>
    <p:extLst>
      <p:ext uri="{BB962C8B-B14F-4D97-AF65-F5344CB8AC3E}">
        <p14:creationId xmlns:p14="http://schemas.microsoft.com/office/powerpoint/2010/main" val="36779331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_Page Number x">
            <a:extLst>
              <a:ext uri="{FF2B5EF4-FFF2-40B4-BE49-F238E27FC236}">
                <a16:creationId xmlns:a16="http://schemas.microsoft.com/office/drawing/2014/main" id="{71101D81-44FE-444A-B6A6-67FB57A1FCE9}"/>
              </a:ext>
            </a:extLst>
          </p:cNvPr>
          <p:cNvSpPr>
            <a:spLocks noGrp="1"/>
          </p:cNvSpPr>
          <p:nvPr>
            <p:ph type="sldNum" sz="quarter" idx="10"/>
          </p:nvPr>
        </p:nvSpPr>
        <p:spPr/>
        <p:txBody>
          <a:bodyPr/>
          <a:lstStyle/>
          <a:p>
            <a:fld id="{4D6F2D72-4CB1-486D-B1A1-88BC527D97A4}" type="slidenum">
              <a:rPr lang="en-GB" smtClean="0"/>
              <a:pPr/>
              <a:t>‹#›</a:t>
            </a:fld>
            <a:r>
              <a:rPr lang="en-GB"/>
              <a:t> </a:t>
            </a:r>
            <a:endParaRPr lang="en-GB" dirty="0"/>
          </a:p>
        </p:txBody>
      </p:sp>
      <p:sp>
        <p:nvSpPr>
          <p:cNvPr id="5" name="Document Code">
            <a:extLst>
              <a:ext uri="{FF2B5EF4-FFF2-40B4-BE49-F238E27FC236}">
                <a16:creationId xmlns:a16="http://schemas.microsoft.com/office/drawing/2014/main" id="{D1C23FBC-08E2-A14E-8E07-5D8FB11170C0}"/>
              </a:ext>
            </a:extLst>
          </p:cNvPr>
          <p:cNvSpPr>
            <a:spLocks noGrp="1"/>
          </p:cNvSpPr>
          <p:nvPr>
            <p:ph type="ftr" sz="quarter" idx="12"/>
          </p:nvPr>
        </p:nvSpPr>
        <p:spPr/>
        <p:txBody>
          <a:bodyPr/>
          <a:lstStyle/>
          <a:p>
            <a:r>
              <a:rPr lang="en-US"/>
              <a:t>Document Code</a:t>
            </a:r>
            <a:endParaRPr lang="en-US" dirty="0"/>
          </a:p>
        </p:txBody>
      </p:sp>
      <p:sp>
        <p:nvSpPr>
          <p:cNvPr id="4" name="Date">
            <a:extLst>
              <a:ext uri="{FF2B5EF4-FFF2-40B4-BE49-F238E27FC236}">
                <a16:creationId xmlns:a16="http://schemas.microsoft.com/office/drawing/2014/main" id="{E1F41ACE-8251-D843-A62C-60D25FF2408B}"/>
              </a:ext>
            </a:extLst>
          </p:cNvPr>
          <p:cNvSpPr>
            <a:spLocks noGrp="1"/>
          </p:cNvSpPr>
          <p:nvPr>
            <p:ph type="dt" sz="half" idx="11"/>
          </p:nvPr>
        </p:nvSpPr>
        <p:spPr/>
        <p:txBody>
          <a:bodyPr/>
          <a:lstStyle/>
          <a:p>
            <a:fld id="{97556E8B-0A47-5B4E-9FDB-B8A05728CEB8}" type="datetime3">
              <a:rPr lang="en-US" smtClean="0"/>
              <a:pPr/>
              <a:t>21 September 2023</a:t>
            </a:fld>
            <a:endParaRPr lang="en-US" dirty="0"/>
          </a:p>
        </p:txBody>
      </p:sp>
      <p:sp>
        <p:nvSpPr>
          <p:cNvPr id="2" name="Title">
            <a:extLst>
              <a:ext uri="{FF2B5EF4-FFF2-40B4-BE49-F238E27FC236}">
                <a16:creationId xmlns:a16="http://schemas.microsoft.com/office/drawing/2014/main" id="{58FDDDF9-1A13-CF49-96FC-2EF22D0B46B1}"/>
              </a:ext>
            </a:extLst>
          </p:cNvPr>
          <p:cNvSpPr>
            <a:spLocks noGrp="1"/>
          </p:cNvSpPr>
          <p:nvPr>
            <p:ph type="title" hasCustomPrompt="1"/>
          </p:nvPr>
        </p:nvSpPr>
        <p:spPr/>
        <p:txBody>
          <a:bodyPr/>
          <a:lstStyle/>
          <a:p>
            <a:r>
              <a:rPr lang="en-US" dirty="0"/>
              <a:t>Click to edit title</a:t>
            </a:r>
          </a:p>
        </p:txBody>
      </p:sp>
    </p:spTree>
    <p:extLst>
      <p:ext uri="{BB962C8B-B14F-4D97-AF65-F5344CB8AC3E}">
        <p14:creationId xmlns:p14="http://schemas.microsoft.com/office/powerpoint/2010/main" val="30981752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w Takeaway">
    <p:spTree>
      <p:nvGrpSpPr>
        <p:cNvPr id="1" name=""/>
        <p:cNvGrpSpPr/>
        <p:nvPr/>
      </p:nvGrpSpPr>
      <p:grpSpPr>
        <a:xfrm>
          <a:off x="0" y="0"/>
          <a:ext cx="0" cy="0"/>
          <a:chOff x="0" y="0"/>
          <a:chExt cx="0" cy="0"/>
        </a:xfrm>
      </p:grpSpPr>
      <p:sp>
        <p:nvSpPr>
          <p:cNvPr id="3" name="_Page Number x">
            <a:extLst>
              <a:ext uri="{FF2B5EF4-FFF2-40B4-BE49-F238E27FC236}">
                <a16:creationId xmlns:a16="http://schemas.microsoft.com/office/drawing/2014/main" id="{71101D81-44FE-444A-B6A6-67FB57A1FCE9}"/>
              </a:ext>
            </a:extLst>
          </p:cNvPr>
          <p:cNvSpPr>
            <a:spLocks noGrp="1"/>
          </p:cNvSpPr>
          <p:nvPr>
            <p:ph type="sldNum" sz="quarter" idx="10"/>
          </p:nvPr>
        </p:nvSpPr>
        <p:spPr/>
        <p:txBody>
          <a:bodyPr/>
          <a:lstStyle/>
          <a:p>
            <a:fld id="{4D6F2D72-4CB1-486D-B1A1-88BC527D97A4}" type="slidenum">
              <a:rPr lang="en-GB" smtClean="0"/>
              <a:pPr/>
              <a:t>‹#›</a:t>
            </a:fld>
            <a:r>
              <a:rPr lang="en-GB"/>
              <a:t> </a:t>
            </a:r>
            <a:endParaRPr lang="en-GB" dirty="0"/>
          </a:p>
        </p:txBody>
      </p:sp>
      <p:sp>
        <p:nvSpPr>
          <p:cNvPr id="5" name="Document Code">
            <a:extLst>
              <a:ext uri="{FF2B5EF4-FFF2-40B4-BE49-F238E27FC236}">
                <a16:creationId xmlns:a16="http://schemas.microsoft.com/office/drawing/2014/main" id="{D1C23FBC-08E2-A14E-8E07-5D8FB11170C0}"/>
              </a:ext>
            </a:extLst>
          </p:cNvPr>
          <p:cNvSpPr>
            <a:spLocks noGrp="1"/>
          </p:cNvSpPr>
          <p:nvPr>
            <p:ph type="ftr" sz="quarter" idx="12"/>
          </p:nvPr>
        </p:nvSpPr>
        <p:spPr/>
        <p:txBody>
          <a:bodyPr/>
          <a:lstStyle/>
          <a:p>
            <a:r>
              <a:rPr lang="en-US"/>
              <a:t>Document Code</a:t>
            </a:r>
            <a:endParaRPr lang="en-US" dirty="0"/>
          </a:p>
        </p:txBody>
      </p:sp>
      <p:sp>
        <p:nvSpPr>
          <p:cNvPr id="4" name="Date">
            <a:extLst>
              <a:ext uri="{FF2B5EF4-FFF2-40B4-BE49-F238E27FC236}">
                <a16:creationId xmlns:a16="http://schemas.microsoft.com/office/drawing/2014/main" id="{E1F41ACE-8251-D843-A62C-60D25FF2408B}"/>
              </a:ext>
            </a:extLst>
          </p:cNvPr>
          <p:cNvSpPr>
            <a:spLocks noGrp="1"/>
          </p:cNvSpPr>
          <p:nvPr>
            <p:ph type="dt" sz="half" idx="11"/>
          </p:nvPr>
        </p:nvSpPr>
        <p:spPr/>
        <p:txBody>
          <a:bodyPr/>
          <a:lstStyle/>
          <a:p>
            <a:fld id="{97556E8B-0A47-5B4E-9FDB-B8A05728CEB8}" type="datetime3">
              <a:rPr lang="en-US" smtClean="0"/>
              <a:pPr/>
              <a:t>21 September 2023</a:t>
            </a:fld>
            <a:endParaRPr lang="en-US" dirty="0"/>
          </a:p>
        </p:txBody>
      </p:sp>
      <p:sp>
        <p:nvSpPr>
          <p:cNvPr id="6" name="Takeaway">
            <a:extLst>
              <a:ext uri="{FF2B5EF4-FFF2-40B4-BE49-F238E27FC236}">
                <a16:creationId xmlns:a16="http://schemas.microsoft.com/office/drawing/2014/main" id="{42D88858-AD18-EF46-8120-719FF25E64F5}"/>
              </a:ext>
            </a:extLst>
          </p:cNvPr>
          <p:cNvSpPr>
            <a:spLocks noGrp="1"/>
          </p:cNvSpPr>
          <p:nvPr>
            <p:ph type="body" sz="quarter" idx="13" hasCustomPrompt="1"/>
          </p:nvPr>
        </p:nvSpPr>
        <p:spPr>
          <a:xfrm>
            <a:off x="977900" y="1229439"/>
            <a:ext cx="8147050" cy="246221"/>
          </a:xfrm>
        </p:spPr>
        <p:txBody>
          <a:bodyPr anchor="ctr" anchorCtr="0"/>
          <a:lstStyle>
            <a:lvl1pPr marL="0" indent="0">
              <a:spcAft>
                <a:spcPts val="0"/>
              </a:spcAft>
              <a:buNone/>
              <a:defRPr b="1" i="0">
                <a:solidFill>
                  <a:schemeClr val="accent2"/>
                </a:solidFill>
                <a:latin typeface="+mn-lt"/>
                <a:ea typeface="Open Sans SemiBold" panose="020B0606030504020204" pitchFamily="34" charset="0"/>
                <a:cs typeface="Open Sans SemiBold" panose="020B0606030504020204" pitchFamily="34" charset="0"/>
              </a:defRPr>
            </a:lvl1pPr>
            <a:lvl2pPr marL="180975" indent="0">
              <a:buNone/>
              <a:defRPr/>
            </a:lvl2pPr>
            <a:lvl3pPr marL="360362" indent="0">
              <a:buNone/>
              <a:defRPr/>
            </a:lvl3pPr>
            <a:lvl4pPr marL="539750" indent="0">
              <a:buNone/>
              <a:defRPr/>
            </a:lvl4pPr>
            <a:lvl5pPr marL="720725" indent="0">
              <a:buNone/>
              <a:defRPr/>
            </a:lvl5pPr>
          </a:lstStyle>
          <a:p>
            <a:pPr lvl="0"/>
            <a:r>
              <a:rPr lang="en-US" dirty="0"/>
              <a:t>Click to edit takeaway</a:t>
            </a:r>
          </a:p>
        </p:txBody>
      </p:sp>
      <p:sp>
        <p:nvSpPr>
          <p:cNvPr id="2" name="Title">
            <a:extLst>
              <a:ext uri="{FF2B5EF4-FFF2-40B4-BE49-F238E27FC236}">
                <a16:creationId xmlns:a16="http://schemas.microsoft.com/office/drawing/2014/main" id="{58FDDDF9-1A13-CF49-96FC-2EF22D0B46B1}"/>
              </a:ext>
            </a:extLst>
          </p:cNvPr>
          <p:cNvSpPr>
            <a:spLocks noGrp="1"/>
          </p:cNvSpPr>
          <p:nvPr>
            <p:ph type="title" hasCustomPrompt="1"/>
          </p:nvPr>
        </p:nvSpPr>
        <p:spPr/>
        <p:txBody>
          <a:bodyPr/>
          <a:lstStyle/>
          <a:p>
            <a:r>
              <a:rPr lang="en-US" dirty="0"/>
              <a:t>Click to edit title</a:t>
            </a:r>
          </a:p>
        </p:txBody>
      </p:sp>
    </p:spTree>
    <p:extLst>
      <p:ext uri="{BB962C8B-B14F-4D97-AF65-F5344CB8AC3E}">
        <p14:creationId xmlns:p14="http://schemas.microsoft.com/office/powerpoint/2010/main" val="42242110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ection B">
    <p:bg>
      <p:bgPr>
        <a:solidFill>
          <a:schemeClr val="bg1"/>
        </a:solidFill>
        <a:effectLst/>
      </p:bgPr>
    </p:bg>
    <p:spTree>
      <p:nvGrpSpPr>
        <p:cNvPr id="1" name=""/>
        <p:cNvGrpSpPr/>
        <p:nvPr/>
      </p:nvGrpSpPr>
      <p:grpSpPr>
        <a:xfrm>
          <a:off x="0" y="0"/>
          <a:ext cx="0" cy="0"/>
          <a:chOff x="0" y="0"/>
          <a:chExt cx="0" cy="0"/>
        </a:xfrm>
      </p:grpSpPr>
      <p:pic>
        <p:nvPicPr>
          <p:cNvPr id="3" name="_Background Picture">
            <a:extLst>
              <a:ext uri="{FF2B5EF4-FFF2-40B4-BE49-F238E27FC236}">
                <a16:creationId xmlns:a16="http://schemas.microsoft.com/office/drawing/2014/main" id="{F28DA60E-A7E6-4177-B5D1-EF31D90A7454}"/>
              </a:ext>
            </a:extLst>
          </p:cNvPr>
          <p:cNvPicPr preferRelativeResize="0">
            <a:picLocks/>
          </p:cNvPicPr>
          <p:nvPr userDrawn="1"/>
        </p:nvPicPr>
        <p:blipFill rotWithShape="1">
          <a:blip r:embed="rId2">
            <a:extLst>
              <a:ext uri="{BEBA8EAE-BF5A-486C-A8C5-ECC9F3942E4B}">
                <a14:imgProps xmlns:a14="http://schemas.microsoft.com/office/drawing/2010/main">
                  <a14:imgLayer r:embed="rId3">
                    <a14:imgEffect>
                      <a14:saturation sat="25000"/>
                    </a14:imgEffect>
                  </a14:imgLayer>
                </a14:imgProps>
              </a:ext>
              <a:ext uri="{28A0092B-C50C-407E-A947-70E740481C1C}">
                <a14:useLocalDpi xmlns:a14="http://schemas.microsoft.com/office/drawing/2010/main" val="0"/>
              </a:ext>
            </a:extLst>
          </a:blip>
          <a:srcRect t="5725" b="36005"/>
          <a:stretch/>
        </p:blipFill>
        <p:spPr>
          <a:xfrm>
            <a:off x="0" y="2285999"/>
            <a:ext cx="9812740" cy="3125337"/>
          </a:xfrm>
          <a:prstGeom prst="rect">
            <a:avLst/>
          </a:prstGeom>
        </p:spPr>
      </p:pic>
      <p:sp>
        <p:nvSpPr>
          <p:cNvPr id="13" name="_Left Gradient">
            <a:extLst>
              <a:ext uri="{FF2B5EF4-FFF2-40B4-BE49-F238E27FC236}">
                <a16:creationId xmlns:a16="http://schemas.microsoft.com/office/drawing/2014/main" id="{F5B8FC14-1311-4784-AD0E-EC6AF7811891}"/>
              </a:ext>
            </a:extLst>
          </p:cNvPr>
          <p:cNvSpPr/>
          <p:nvPr userDrawn="1"/>
        </p:nvSpPr>
        <p:spPr>
          <a:xfrm rot="16200000">
            <a:off x="3336901" y="-1050654"/>
            <a:ext cx="3124201" cy="9798002"/>
          </a:xfrm>
          <a:prstGeom prst="rect">
            <a:avLst/>
          </a:prstGeom>
          <a:gradFill>
            <a:gsLst>
              <a:gs pos="23000">
                <a:srgbClr val="06031B"/>
              </a:gs>
              <a:gs pos="100000">
                <a:schemeClr val="bg1">
                  <a:lumMod val="95000"/>
                  <a:alpha val="52000"/>
                </a:schemeClr>
              </a:gs>
              <a:gs pos="51000">
                <a:srgbClr val="271A73">
                  <a:alpha val="6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_Red Sidebar">
            <a:extLst>
              <a:ext uri="{FF2B5EF4-FFF2-40B4-BE49-F238E27FC236}">
                <a16:creationId xmlns:a16="http://schemas.microsoft.com/office/drawing/2014/main" id="{64DAF4AE-D5C4-47F9-B1F0-C56B2C2366CA}"/>
              </a:ext>
            </a:extLst>
          </p:cNvPr>
          <p:cNvSpPr/>
          <p:nvPr userDrawn="1"/>
        </p:nvSpPr>
        <p:spPr>
          <a:xfrm flipH="1">
            <a:off x="9798000" y="2285997"/>
            <a:ext cx="108000" cy="31242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_Footer Line">
            <a:extLst>
              <a:ext uri="{FF2B5EF4-FFF2-40B4-BE49-F238E27FC236}">
                <a16:creationId xmlns:a16="http://schemas.microsoft.com/office/drawing/2014/main" id="{2D074338-30F1-4FBE-963F-57A7E82365EE}"/>
              </a:ext>
            </a:extLst>
          </p:cNvPr>
          <p:cNvSpPr/>
          <p:nvPr userDrawn="1"/>
        </p:nvSpPr>
        <p:spPr>
          <a:xfrm flipV="1">
            <a:off x="1" y="6453336"/>
            <a:ext cx="7772400" cy="67600"/>
          </a:xfrm>
          <a:custGeom>
            <a:avLst/>
            <a:gdLst/>
            <a:ahLst/>
            <a:cxnLst/>
            <a:rect l="l" t="t" r="r" b="b"/>
            <a:pathLst>
              <a:path w="5758815">
                <a:moveTo>
                  <a:pt x="0" y="0"/>
                </a:moveTo>
                <a:lnTo>
                  <a:pt x="5758218" y="0"/>
                </a:lnTo>
              </a:path>
            </a:pathLst>
          </a:custGeom>
          <a:ln w="12700">
            <a:solidFill>
              <a:schemeClr val="accent2"/>
            </a:solidFill>
          </a:ln>
        </p:spPr>
        <p:txBody>
          <a:bodyPr wrap="square" lIns="0" tIns="0" rIns="0" bIns="0" rtlCol="0"/>
          <a:lstStyle/>
          <a:p>
            <a:endParaRPr sz="1463"/>
          </a:p>
        </p:txBody>
      </p:sp>
      <p:sp>
        <p:nvSpPr>
          <p:cNvPr id="8" name="_Page Number x">
            <a:extLst>
              <a:ext uri="{FF2B5EF4-FFF2-40B4-BE49-F238E27FC236}">
                <a16:creationId xmlns:a16="http://schemas.microsoft.com/office/drawing/2014/main" id="{6DC44914-55A9-264E-8575-EF9130453419}"/>
              </a:ext>
            </a:extLst>
          </p:cNvPr>
          <p:cNvSpPr>
            <a:spLocks noGrp="1"/>
          </p:cNvSpPr>
          <p:nvPr>
            <p:ph type="sldNum" sz="quarter" idx="12"/>
          </p:nvPr>
        </p:nvSpPr>
        <p:spPr>
          <a:xfrm>
            <a:off x="9208685" y="1807859"/>
            <a:ext cx="576581" cy="329184"/>
          </a:xfrm>
        </p:spPr>
        <p:txBody>
          <a:bodyPr/>
          <a:lstStyle/>
          <a:p>
            <a:fld id="{4D6F2D72-4CB1-486D-B1A1-88BC527D97A4}" type="slidenum">
              <a:rPr lang="en-GB" smtClean="0"/>
              <a:pPr/>
              <a:t>‹#›</a:t>
            </a:fld>
            <a:r>
              <a:rPr lang="en-GB"/>
              <a:t> </a:t>
            </a:r>
            <a:endParaRPr lang="en-GB" dirty="0"/>
          </a:p>
        </p:txBody>
      </p:sp>
      <p:sp>
        <p:nvSpPr>
          <p:cNvPr id="7" name="Document Code">
            <a:extLst>
              <a:ext uri="{FF2B5EF4-FFF2-40B4-BE49-F238E27FC236}">
                <a16:creationId xmlns:a16="http://schemas.microsoft.com/office/drawing/2014/main" id="{BB47E38D-B1A8-8643-9C5F-09922957023C}"/>
              </a:ext>
            </a:extLst>
          </p:cNvPr>
          <p:cNvSpPr>
            <a:spLocks noGrp="1"/>
          </p:cNvSpPr>
          <p:nvPr>
            <p:ph type="ftr" sz="quarter" idx="11"/>
          </p:nvPr>
        </p:nvSpPr>
        <p:spPr>
          <a:xfrm rot="16200000">
            <a:off x="-396449" y="5871918"/>
            <a:ext cx="1046559" cy="123111"/>
          </a:xfrm>
        </p:spPr>
        <p:txBody>
          <a:bodyPr/>
          <a:lstStyle/>
          <a:p>
            <a:r>
              <a:rPr lang="en-US" dirty="0"/>
              <a:t>Document Code</a:t>
            </a:r>
          </a:p>
        </p:txBody>
      </p:sp>
      <p:sp>
        <p:nvSpPr>
          <p:cNvPr id="12" name="_Confidential">
            <a:extLst>
              <a:ext uri="{FF2B5EF4-FFF2-40B4-BE49-F238E27FC236}">
                <a16:creationId xmlns:a16="http://schemas.microsoft.com/office/drawing/2014/main" id="{D95578A3-B718-43FB-ABD3-99427DB02B18}"/>
              </a:ext>
            </a:extLst>
          </p:cNvPr>
          <p:cNvSpPr txBox="1"/>
          <p:nvPr userDrawn="1"/>
        </p:nvSpPr>
        <p:spPr>
          <a:xfrm>
            <a:off x="3941594" y="6599110"/>
            <a:ext cx="1547813" cy="150426"/>
          </a:xfrm>
          <a:prstGeom prst="rect">
            <a:avLst/>
          </a:prstGeom>
        </p:spPr>
        <p:txBody>
          <a:bodyPr vert="horz" wrap="square" lIns="0" tIns="10319" rIns="0" bIns="0" rtlCol="0">
            <a:spAutoFit/>
          </a:bodyPr>
          <a:lstStyle/>
          <a:p>
            <a:pPr marL="10319" algn="ctr">
              <a:lnSpc>
                <a:spcPct val="100000"/>
              </a:lnSpc>
              <a:spcBef>
                <a:spcPts val="81"/>
              </a:spcBef>
            </a:pPr>
            <a:r>
              <a:rPr lang="en-GB" sz="900" b="0" spc="50" baseline="0" dirty="0">
                <a:solidFill>
                  <a:schemeClr val="tx1">
                    <a:lumMod val="75000"/>
                    <a:lumOff val="25000"/>
                  </a:schemeClr>
                </a:solidFill>
                <a:latin typeface="+mj-lt"/>
                <a:cs typeface="Muli-ExtraBold"/>
              </a:rPr>
              <a:t>PRIVATE &amp; CONFIDENTIAL</a:t>
            </a:r>
            <a:endParaRPr sz="900" b="0" spc="50" baseline="0" dirty="0">
              <a:solidFill>
                <a:schemeClr val="tx1">
                  <a:lumMod val="75000"/>
                  <a:lumOff val="25000"/>
                </a:schemeClr>
              </a:solidFill>
              <a:latin typeface="+mj-lt"/>
              <a:cs typeface="Muli"/>
            </a:endParaRPr>
          </a:p>
        </p:txBody>
      </p:sp>
      <p:sp>
        <p:nvSpPr>
          <p:cNvPr id="14" name="_Page Number">
            <a:extLst>
              <a:ext uri="{FF2B5EF4-FFF2-40B4-BE49-F238E27FC236}">
                <a16:creationId xmlns:a16="http://schemas.microsoft.com/office/drawing/2014/main" id="{A6906AB3-4D08-994A-8654-9CB3353BBF70}"/>
              </a:ext>
            </a:extLst>
          </p:cNvPr>
          <p:cNvSpPr txBox="1"/>
          <p:nvPr userDrawn="1"/>
        </p:nvSpPr>
        <p:spPr>
          <a:xfrm>
            <a:off x="7253277" y="6594890"/>
            <a:ext cx="512064" cy="138499"/>
          </a:xfrm>
          <a:prstGeom prst="rect">
            <a:avLst/>
          </a:prstGeom>
          <a:noFill/>
        </p:spPr>
        <p:txBody>
          <a:bodyPr wrap="square" lIns="0" tIns="0" rIns="0" bIns="0" rtlCol="0">
            <a:spAutoFit/>
          </a:bodyPr>
          <a:lstStyle/>
          <a:p>
            <a:pPr algn="r"/>
            <a:fld id="{4D6F2D72-4CB1-486D-B1A1-88BC527D97A4}" type="slidenum">
              <a:rPr lang="en-GB" sz="900" smtClean="0">
                <a:solidFill>
                  <a:schemeClr val="tx1">
                    <a:lumMod val="75000"/>
                    <a:lumOff val="25000"/>
                  </a:schemeClr>
                </a:solidFill>
                <a:latin typeface="+mj-lt"/>
              </a:rPr>
              <a:pPr algn="r"/>
              <a:t>‹#›</a:t>
            </a:fld>
            <a:endParaRPr lang="en-US" sz="900" dirty="0">
              <a:solidFill>
                <a:schemeClr val="tx1">
                  <a:lumMod val="75000"/>
                  <a:lumOff val="25000"/>
                </a:schemeClr>
              </a:solidFill>
              <a:latin typeface="+mj-lt"/>
            </a:endParaRPr>
          </a:p>
        </p:txBody>
      </p:sp>
      <p:sp>
        <p:nvSpPr>
          <p:cNvPr id="6" name="Date">
            <a:extLst>
              <a:ext uri="{FF2B5EF4-FFF2-40B4-BE49-F238E27FC236}">
                <a16:creationId xmlns:a16="http://schemas.microsoft.com/office/drawing/2014/main" id="{F936FBD9-C5DE-8D48-BD68-549672570E37}"/>
              </a:ext>
            </a:extLst>
          </p:cNvPr>
          <p:cNvSpPr>
            <a:spLocks noGrp="1"/>
          </p:cNvSpPr>
          <p:nvPr>
            <p:ph type="dt" sz="half" idx="10"/>
          </p:nvPr>
        </p:nvSpPr>
        <p:spPr/>
        <p:txBody>
          <a:bodyPr/>
          <a:lstStyle/>
          <a:p>
            <a:fld id="{97556E8B-0A47-5B4E-9FDB-B8A05728CEB8}" type="datetime3">
              <a:rPr lang="en-US" smtClean="0"/>
              <a:pPr/>
              <a:t>21 September 2023</a:t>
            </a:fld>
            <a:endParaRPr lang="en-US" dirty="0"/>
          </a:p>
        </p:txBody>
      </p:sp>
      <p:sp>
        <p:nvSpPr>
          <p:cNvPr id="36" name="Title">
            <a:extLst>
              <a:ext uri="{FF2B5EF4-FFF2-40B4-BE49-F238E27FC236}">
                <a16:creationId xmlns:a16="http://schemas.microsoft.com/office/drawing/2014/main" id="{592822F8-A1CA-4A06-88C8-56575B949DED}"/>
              </a:ext>
            </a:extLst>
          </p:cNvPr>
          <p:cNvSpPr>
            <a:spLocks noGrp="1"/>
          </p:cNvSpPr>
          <p:nvPr>
            <p:ph type="title" hasCustomPrompt="1"/>
          </p:nvPr>
        </p:nvSpPr>
        <p:spPr>
          <a:xfrm>
            <a:off x="974028" y="4428403"/>
            <a:ext cx="7898686" cy="332399"/>
          </a:xfrm>
        </p:spPr>
        <p:txBody>
          <a:bodyPr lIns="0" tIns="0" rIns="0" bIns="0" anchor="b" anchorCtr="0"/>
          <a:lstStyle>
            <a:lvl1pPr>
              <a:defRPr sz="2400" b="0" i="0" spc="100" baseline="0" dirty="0">
                <a:solidFill>
                  <a:schemeClr val="bg1"/>
                </a:solidFill>
                <a:latin typeface="+mj-lt"/>
                <a:ea typeface="+mj-ea"/>
                <a:cs typeface="Arial" panose="020B0604020202020204" pitchFamily="34" charset="0"/>
              </a:defRPr>
            </a:lvl1pPr>
          </a:lstStyle>
          <a:p>
            <a:r>
              <a:rPr lang="en-US" dirty="0"/>
              <a:t>Click to edit section title</a:t>
            </a:r>
            <a:endParaRPr dirty="0"/>
          </a:p>
        </p:txBody>
      </p:sp>
      <p:pic>
        <p:nvPicPr>
          <p:cNvPr id="15" name="Picture 14" descr="Logo&#10;&#10;Description automatically generated">
            <a:extLst>
              <a:ext uri="{FF2B5EF4-FFF2-40B4-BE49-F238E27FC236}">
                <a16:creationId xmlns:a16="http://schemas.microsoft.com/office/drawing/2014/main" id="{991FC7CC-B3A6-9B42-AA68-3D97D707A3E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829097" y="6330189"/>
            <a:ext cx="1838996" cy="398051"/>
          </a:xfrm>
          <a:prstGeom prst="rect">
            <a:avLst/>
          </a:prstGeom>
        </p:spPr>
      </p:pic>
    </p:spTree>
    <p:extLst>
      <p:ext uri="{BB962C8B-B14F-4D97-AF65-F5344CB8AC3E}">
        <p14:creationId xmlns:p14="http://schemas.microsoft.com/office/powerpoint/2010/main" val="41994600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Key">
    <p:spTree>
      <p:nvGrpSpPr>
        <p:cNvPr id="1" name=""/>
        <p:cNvGrpSpPr/>
        <p:nvPr/>
      </p:nvGrpSpPr>
      <p:grpSpPr>
        <a:xfrm>
          <a:off x="0" y="0"/>
          <a:ext cx="0" cy="0"/>
          <a:chOff x="0" y="0"/>
          <a:chExt cx="0" cy="0"/>
        </a:xfrm>
      </p:grpSpPr>
      <p:sp>
        <p:nvSpPr>
          <p:cNvPr id="3" name="_Page Number x">
            <a:extLst>
              <a:ext uri="{FF2B5EF4-FFF2-40B4-BE49-F238E27FC236}">
                <a16:creationId xmlns:a16="http://schemas.microsoft.com/office/drawing/2014/main" id="{71101D81-44FE-444A-B6A6-67FB57A1FCE9}"/>
              </a:ext>
            </a:extLst>
          </p:cNvPr>
          <p:cNvSpPr>
            <a:spLocks noGrp="1"/>
          </p:cNvSpPr>
          <p:nvPr>
            <p:ph type="sldNum" sz="quarter" idx="10"/>
          </p:nvPr>
        </p:nvSpPr>
        <p:spPr/>
        <p:txBody>
          <a:bodyPr/>
          <a:lstStyle/>
          <a:p>
            <a:fld id="{4D6F2D72-4CB1-486D-B1A1-88BC527D97A4}" type="slidenum">
              <a:rPr lang="en-GB" smtClean="0"/>
              <a:pPr/>
              <a:t>‹#›</a:t>
            </a:fld>
            <a:r>
              <a:rPr lang="en-GB"/>
              <a:t> </a:t>
            </a:r>
            <a:endParaRPr lang="en-GB" dirty="0"/>
          </a:p>
        </p:txBody>
      </p:sp>
      <p:sp>
        <p:nvSpPr>
          <p:cNvPr id="4" name="Date">
            <a:extLst>
              <a:ext uri="{FF2B5EF4-FFF2-40B4-BE49-F238E27FC236}">
                <a16:creationId xmlns:a16="http://schemas.microsoft.com/office/drawing/2014/main" id="{E1F41ACE-8251-D843-A62C-60D25FF2408B}"/>
              </a:ext>
            </a:extLst>
          </p:cNvPr>
          <p:cNvSpPr>
            <a:spLocks noGrp="1"/>
          </p:cNvSpPr>
          <p:nvPr>
            <p:ph type="dt" sz="half" idx="11"/>
          </p:nvPr>
        </p:nvSpPr>
        <p:spPr/>
        <p:txBody>
          <a:bodyPr/>
          <a:lstStyle/>
          <a:p>
            <a:fld id="{97556E8B-0A47-5B4E-9FDB-B8A05728CEB8}" type="datetime3">
              <a:rPr lang="en-US" smtClean="0"/>
              <a:pPr/>
              <a:t>21 September 2023</a:t>
            </a:fld>
            <a:endParaRPr lang="en-US" dirty="0"/>
          </a:p>
        </p:txBody>
      </p:sp>
      <p:sp>
        <p:nvSpPr>
          <p:cNvPr id="8" name="Background">
            <a:extLst>
              <a:ext uri="{FF2B5EF4-FFF2-40B4-BE49-F238E27FC236}">
                <a16:creationId xmlns:a16="http://schemas.microsoft.com/office/drawing/2014/main" id="{41E8B0BB-1145-8141-BF92-2A78C0995A7E}"/>
              </a:ext>
            </a:extLst>
          </p:cNvPr>
          <p:cNvSpPr/>
          <p:nvPr userDrawn="1"/>
        </p:nvSpPr>
        <p:spPr>
          <a:xfrm>
            <a:off x="977900" y="1485900"/>
            <a:ext cx="8147051" cy="4610100"/>
          </a:xfrm>
          <a:prstGeom prst="rect">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ocument Code">
            <a:extLst>
              <a:ext uri="{FF2B5EF4-FFF2-40B4-BE49-F238E27FC236}">
                <a16:creationId xmlns:a16="http://schemas.microsoft.com/office/drawing/2014/main" id="{D1C23FBC-08E2-A14E-8E07-5D8FB11170C0}"/>
              </a:ext>
            </a:extLst>
          </p:cNvPr>
          <p:cNvSpPr>
            <a:spLocks noGrp="1"/>
          </p:cNvSpPr>
          <p:nvPr>
            <p:ph type="ftr" sz="quarter" idx="12"/>
          </p:nvPr>
        </p:nvSpPr>
        <p:spPr/>
        <p:txBody>
          <a:bodyPr/>
          <a:lstStyle/>
          <a:p>
            <a:r>
              <a:rPr lang="en-US"/>
              <a:t>Document Code</a:t>
            </a:r>
            <a:endParaRPr lang="en-US" dirty="0"/>
          </a:p>
        </p:txBody>
      </p:sp>
      <p:sp>
        <p:nvSpPr>
          <p:cNvPr id="7" name="Content">
            <a:extLst>
              <a:ext uri="{FF2B5EF4-FFF2-40B4-BE49-F238E27FC236}">
                <a16:creationId xmlns:a16="http://schemas.microsoft.com/office/drawing/2014/main" id="{61B9E6D4-AA43-8845-8A3C-AC6D4AD1E58E}"/>
              </a:ext>
            </a:extLst>
          </p:cNvPr>
          <p:cNvSpPr>
            <a:spLocks noGrp="1"/>
          </p:cNvSpPr>
          <p:nvPr>
            <p:ph type="body" sz="quarter" idx="13" hasCustomPrompt="1"/>
          </p:nvPr>
        </p:nvSpPr>
        <p:spPr>
          <a:xfrm>
            <a:off x="978409" y="1485900"/>
            <a:ext cx="8146542" cy="323165"/>
          </a:xfrm>
        </p:spPr>
        <p:txBody>
          <a:bodyPr lIns="91440" tIns="91440" rIns="91440" bIns="91440"/>
          <a:lstStyle>
            <a:lvl1pPr marL="0" indent="0">
              <a:spcAft>
                <a:spcPts val="0"/>
              </a:spcAft>
              <a:buNone/>
              <a:defRPr sz="900">
                <a:latin typeface="+mn-lt"/>
              </a:defRPr>
            </a:lvl1pPr>
            <a:lvl2pPr marL="180975" indent="0">
              <a:buNone/>
              <a:defRPr/>
            </a:lvl2pPr>
            <a:lvl3pPr marL="360362" indent="0">
              <a:buNone/>
              <a:defRPr/>
            </a:lvl3pPr>
            <a:lvl4pPr marL="539750" indent="0">
              <a:buNone/>
              <a:defRPr/>
            </a:lvl4pPr>
            <a:lvl5pPr marL="720725" indent="0">
              <a:buNone/>
              <a:defRPr/>
            </a:lvl5pPr>
          </a:lstStyle>
          <a:p>
            <a:pPr lvl="0"/>
            <a:r>
              <a:rPr lang="en-US" dirty="0"/>
              <a:t>Click to add asset class name</a:t>
            </a:r>
          </a:p>
        </p:txBody>
      </p:sp>
      <p:sp>
        <p:nvSpPr>
          <p:cNvPr id="2" name="Title">
            <a:extLst>
              <a:ext uri="{FF2B5EF4-FFF2-40B4-BE49-F238E27FC236}">
                <a16:creationId xmlns:a16="http://schemas.microsoft.com/office/drawing/2014/main" id="{58FDDDF9-1A13-CF49-96FC-2EF22D0B46B1}"/>
              </a:ext>
            </a:extLst>
          </p:cNvPr>
          <p:cNvSpPr>
            <a:spLocks noGrp="1"/>
          </p:cNvSpPr>
          <p:nvPr>
            <p:ph type="title" hasCustomPrompt="1"/>
          </p:nvPr>
        </p:nvSpPr>
        <p:spPr/>
        <p:txBody>
          <a:bodyPr/>
          <a:lstStyle/>
          <a:p>
            <a:r>
              <a:rPr lang="en-US" dirty="0"/>
              <a:t>Click to edit title</a:t>
            </a:r>
          </a:p>
        </p:txBody>
      </p:sp>
    </p:spTree>
    <p:extLst>
      <p:ext uri="{BB962C8B-B14F-4D97-AF65-F5344CB8AC3E}">
        <p14:creationId xmlns:p14="http://schemas.microsoft.com/office/powerpoint/2010/main" val="423609217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isclaimer">
    <p:spTree>
      <p:nvGrpSpPr>
        <p:cNvPr id="1" name=""/>
        <p:cNvGrpSpPr/>
        <p:nvPr/>
      </p:nvGrpSpPr>
      <p:grpSpPr>
        <a:xfrm>
          <a:off x="0" y="0"/>
          <a:ext cx="0" cy="0"/>
          <a:chOff x="0" y="0"/>
          <a:chExt cx="0" cy="0"/>
        </a:xfrm>
      </p:grpSpPr>
      <p:sp>
        <p:nvSpPr>
          <p:cNvPr id="3" name="_Page Number x">
            <a:extLst>
              <a:ext uri="{FF2B5EF4-FFF2-40B4-BE49-F238E27FC236}">
                <a16:creationId xmlns:a16="http://schemas.microsoft.com/office/drawing/2014/main" id="{71101D81-44FE-444A-B6A6-67FB57A1FCE9}"/>
              </a:ext>
            </a:extLst>
          </p:cNvPr>
          <p:cNvSpPr>
            <a:spLocks noGrp="1"/>
          </p:cNvSpPr>
          <p:nvPr>
            <p:ph type="sldNum" sz="quarter" idx="10"/>
          </p:nvPr>
        </p:nvSpPr>
        <p:spPr/>
        <p:txBody>
          <a:bodyPr/>
          <a:lstStyle/>
          <a:p>
            <a:fld id="{4D6F2D72-4CB1-486D-B1A1-88BC527D97A4}" type="slidenum">
              <a:rPr lang="en-GB" smtClean="0"/>
              <a:pPr/>
              <a:t>‹#›</a:t>
            </a:fld>
            <a:r>
              <a:rPr lang="en-GB"/>
              <a:t> </a:t>
            </a:r>
            <a:endParaRPr lang="en-GB" dirty="0"/>
          </a:p>
        </p:txBody>
      </p:sp>
      <p:sp>
        <p:nvSpPr>
          <p:cNvPr id="5" name="Document Code">
            <a:extLst>
              <a:ext uri="{FF2B5EF4-FFF2-40B4-BE49-F238E27FC236}">
                <a16:creationId xmlns:a16="http://schemas.microsoft.com/office/drawing/2014/main" id="{D1C23FBC-08E2-A14E-8E07-5D8FB11170C0}"/>
              </a:ext>
            </a:extLst>
          </p:cNvPr>
          <p:cNvSpPr>
            <a:spLocks noGrp="1"/>
          </p:cNvSpPr>
          <p:nvPr>
            <p:ph type="ftr" sz="quarter" idx="12"/>
          </p:nvPr>
        </p:nvSpPr>
        <p:spPr/>
        <p:txBody>
          <a:bodyPr/>
          <a:lstStyle/>
          <a:p>
            <a:r>
              <a:rPr lang="en-US"/>
              <a:t>Document Code</a:t>
            </a:r>
            <a:endParaRPr lang="en-US" dirty="0"/>
          </a:p>
        </p:txBody>
      </p:sp>
      <p:sp>
        <p:nvSpPr>
          <p:cNvPr id="4" name="Date">
            <a:extLst>
              <a:ext uri="{FF2B5EF4-FFF2-40B4-BE49-F238E27FC236}">
                <a16:creationId xmlns:a16="http://schemas.microsoft.com/office/drawing/2014/main" id="{E1F41ACE-8251-D843-A62C-60D25FF2408B}"/>
              </a:ext>
            </a:extLst>
          </p:cNvPr>
          <p:cNvSpPr>
            <a:spLocks noGrp="1"/>
          </p:cNvSpPr>
          <p:nvPr>
            <p:ph type="dt" sz="half" idx="11"/>
          </p:nvPr>
        </p:nvSpPr>
        <p:spPr/>
        <p:txBody>
          <a:bodyPr/>
          <a:lstStyle/>
          <a:p>
            <a:fld id="{97556E8B-0A47-5B4E-9FDB-B8A05728CEB8}" type="datetime3">
              <a:rPr lang="en-US" smtClean="0"/>
              <a:pPr/>
              <a:t>21 September 2023</a:t>
            </a:fld>
            <a:endParaRPr lang="en-US" dirty="0"/>
          </a:p>
        </p:txBody>
      </p:sp>
      <p:sp>
        <p:nvSpPr>
          <p:cNvPr id="6" name="_Disclaimer Text">
            <a:extLst>
              <a:ext uri="{FF2B5EF4-FFF2-40B4-BE49-F238E27FC236}">
                <a16:creationId xmlns:a16="http://schemas.microsoft.com/office/drawing/2014/main" id="{F4987954-63A9-EC41-B2E9-A1C67EFFEEEA}"/>
              </a:ext>
            </a:extLst>
          </p:cNvPr>
          <p:cNvSpPr txBox="1">
            <a:spLocks/>
          </p:cNvSpPr>
          <p:nvPr userDrawn="1"/>
        </p:nvSpPr>
        <p:spPr>
          <a:xfrm>
            <a:off x="980495" y="1877926"/>
            <a:ext cx="8143625" cy="3735477"/>
          </a:xfrm>
          <a:prstGeom prst="rect">
            <a:avLst/>
          </a:prstGeom>
        </p:spPr>
        <p:txBody>
          <a:bodyPr lIns="0" tIns="0" rIns="0" b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sz="1200" dirty="0">
                <a:solidFill>
                  <a:srgbClr val="212121"/>
                </a:solidFill>
                <a:effectLst/>
                <a:latin typeface="+mn-lt"/>
                <a:ea typeface="Calibri" panose="020F0502020204030204" pitchFamily="34" charset="0"/>
              </a:rPr>
              <a:t>This document is not intended for use or distribution by any person in any jurisdiction in which it is not authorised or permitted, or to anyone who would be an unlawful recipient. The original recipient is solely responsible for any actions in further distributing this document, and in doing so should be satisfied that there is no breach of local legislation or regulation. This document should not be reproduced or distributed except via original recipients acting as professional intermediaries. This document is not for distribution in the United States. Any opinions expressed herein are those at the date this document is issued. Data, models and other statistics are sourced from our own records, unless otherwise stated. We believe that the information contained is from reliable sources, but we do not guarantee the relevance, accuracy or completeness thereof. Unless otherwise provided under UK law, CAIM does not accept liability for irrelevant, inaccurate or incomplete information contained, or for the correctness of opinions expressed. The value of investments may fluctuate, and it is possible that an investor may incur losses, including a loss of the principal invested. Past performance is not indicative of future performance. Investors whose reference currency differs from that in which the underlying assets are invested may be subject to exchange rate movements that alter the value of their investments. This document is only intended for use by the original recipient, either a CAIM client or prospective client, and does not constitute investment advice or an offer or solicitation to buy or sell.</a:t>
            </a:r>
            <a:endParaRPr lang="en-GB" sz="1200" dirty="0">
              <a:effectLst/>
              <a:latin typeface="+mn-lt"/>
              <a:ea typeface="Calibri" panose="020F0502020204030204" pitchFamily="34" charset="0"/>
            </a:endParaRPr>
          </a:p>
          <a:p>
            <a:r>
              <a:rPr lang="en-GB" sz="1200" dirty="0">
                <a:solidFill>
                  <a:srgbClr val="212121"/>
                </a:solidFill>
                <a:effectLst/>
                <a:latin typeface="+mn-lt"/>
                <a:ea typeface="Calibri" panose="020F0502020204030204" pitchFamily="34" charset="0"/>
              </a:rPr>
              <a:t> </a:t>
            </a:r>
            <a:endParaRPr lang="en-GB" sz="1200" dirty="0">
              <a:effectLst/>
              <a:latin typeface="+mn-lt"/>
              <a:ea typeface="Calibri" panose="020F0502020204030204" pitchFamily="34" charset="0"/>
            </a:endParaRPr>
          </a:p>
          <a:p>
            <a:r>
              <a:rPr lang="en-GB" sz="1200" dirty="0">
                <a:solidFill>
                  <a:srgbClr val="212121"/>
                </a:solidFill>
                <a:effectLst/>
                <a:latin typeface="+mn-lt"/>
                <a:ea typeface="Calibri" panose="020F0502020204030204" pitchFamily="34" charset="0"/>
              </a:rPr>
              <a:t>CAIM (Company Registration No.  02169973) has its registered office at The Rex Building, 62 Queen</a:t>
            </a:r>
            <a:endParaRPr lang="en-GB" sz="1200" dirty="0">
              <a:effectLst/>
              <a:latin typeface="+mn-lt"/>
              <a:ea typeface="Calibri" panose="020F0502020204030204" pitchFamily="34" charset="0"/>
            </a:endParaRPr>
          </a:p>
          <a:p>
            <a:r>
              <a:rPr lang="en-GB" sz="1200" dirty="0">
                <a:solidFill>
                  <a:srgbClr val="212121"/>
                </a:solidFill>
                <a:effectLst/>
                <a:latin typeface="+mn-lt"/>
                <a:ea typeface="Calibri" panose="020F0502020204030204" pitchFamily="34" charset="0"/>
              </a:rPr>
              <a:t>Street, London EC4R 1EB</a:t>
            </a:r>
            <a:r>
              <a:rPr lang="en-GB" sz="1200" dirty="0">
                <a:effectLst/>
                <a:latin typeface="+mn-lt"/>
                <a:ea typeface="Calibri" panose="020F0502020204030204" pitchFamily="34" charset="0"/>
              </a:rPr>
              <a:t>. CAIM is authorised and regulated by the Financial Conduct Authority. </a:t>
            </a:r>
          </a:p>
        </p:txBody>
      </p:sp>
      <p:sp>
        <p:nvSpPr>
          <p:cNvPr id="7" name="_Disclaimer Title">
            <a:extLst>
              <a:ext uri="{FF2B5EF4-FFF2-40B4-BE49-F238E27FC236}">
                <a16:creationId xmlns:a16="http://schemas.microsoft.com/office/drawing/2014/main" id="{F791F9B1-A65B-C847-A1C6-D91F9E5C564D}"/>
              </a:ext>
            </a:extLst>
          </p:cNvPr>
          <p:cNvSpPr txBox="1">
            <a:spLocks/>
          </p:cNvSpPr>
          <p:nvPr userDrawn="1"/>
        </p:nvSpPr>
        <p:spPr>
          <a:xfrm>
            <a:off x="872929" y="627105"/>
            <a:ext cx="8001000" cy="41031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defTabSz="861993">
              <a:buClr>
                <a:srgbClr val="585858"/>
              </a:buClr>
            </a:pPr>
            <a:r>
              <a:rPr lang="en-GB" sz="2400" b="0" i="0" cap="all" spc="50" baseline="0" dirty="0">
                <a:solidFill>
                  <a:srgbClr val="29214A"/>
                </a:solidFill>
                <a:latin typeface="+mj-lt"/>
                <a:ea typeface="+mj-ea"/>
                <a:cs typeface="Arial" panose="020B0604020202020204" pitchFamily="34" charset="0"/>
              </a:rPr>
              <a:t>Disclaimer</a:t>
            </a:r>
          </a:p>
          <a:p>
            <a:endParaRPr lang="en-GB" sz="1200" kern="0" cap="all" spc="50" baseline="0" dirty="0">
              <a:solidFill>
                <a:sysClr val="windowText" lastClr="000000"/>
              </a:solidFill>
              <a:latin typeface="+mj-lt"/>
              <a:cs typeface="Arial" panose="020B0604020202020204" pitchFamily="34" charset="0"/>
            </a:endParaRPr>
          </a:p>
          <a:p>
            <a:endParaRPr lang="en-GB" sz="1200" kern="0" cap="all" spc="50" baseline="0" dirty="0">
              <a:solidFill>
                <a:sysClr val="windowText" lastClr="000000"/>
              </a:solidFill>
              <a:latin typeface="+mj-lt"/>
              <a:cs typeface="Arial" panose="020B0604020202020204" pitchFamily="34" charset="0"/>
            </a:endParaRPr>
          </a:p>
        </p:txBody>
      </p:sp>
    </p:spTree>
    <p:extLst>
      <p:ext uri="{BB962C8B-B14F-4D97-AF65-F5344CB8AC3E}">
        <p14:creationId xmlns:p14="http://schemas.microsoft.com/office/powerpoint/2010/main" val="269203793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lour Palette">
    <p:spTree>
      <p:nvGrpSpPr>
        <p:cNvPr id="1" name=""/>
        <p:cNvGrpSpPr/>
        <p:nvPr/>
      </p:nvGrpSpPr>
      <p:grpSpPr>
        <a:xfrm>
          <a:off x="0" y="0"/>
          <a:ext cx="0" cy="0"/>
          <a:chOff x="0" y="0"/>
          <a:chExt cx="0" cy="0"/>
        </a:xfrm>
      </p:grpSpPr>
      <p:sp>
        <p:nvSpPr>
          <p:cNvPr id="7" name="Text Placeholder 9">
            <a:extLst>
              <a:ext uri="{FF2B5EF4-FFF2-40B4-BE49-F238E27FC236}">
                <a16:creationId xmlns:a16="http://schemas.microsoft.com/office/drawing/2014/main" id="{A3CBC2CF-976A-5046-B81F-9A0D016E9154}"/>
              </a:ext>
            </a:extLst>
          </p:cNvPr>
          <p:cNvSpPr txBox="1">
            <a:spLocks/>
          </p:cNvSpPr>
          <p:nvPr userDrawn="1"/>
        </p:nvSpPr>
        <p:spPr>
          <a:xfrm>
            <a:off x="974028" y="2910613"/>
            <a:ext cx="8143624" cy="184666"/>
          </a:xfrm>
          <a:prstGeom prst="rect">
            <a:avLst/>
          </a:prstGeom>
        </p:spPr>
        <p:txBody>
          <a:bodyPr wrap="square" lIns="0" tIns="0" rIns="0" bIns="0">
            <a:spAutoFit/>
          </a:bodyPr>
          <a:lstStyle>
            <a:lvl1pPr marL="0" eaLnBrk="1" hangingPunct="1">
              <a:defRPr lang="en-GB" sz="1600" b="1" kern="1200" spc="4" dirty="0" smtClean="0">
                <a:solidFill>
                  <a:srgbClr val="BD1F1A"/>
                </a:solidFill>
                <a:latin typeface="Arial" panose="020B0604020202020204" pitchFamily="34" charset="0"/>
                <a:ea typeface="+mn-ea"/>
                <a:cs typeface="Arial" panose="020B0604020202020204" pitchFamily="34" charset="0"/>
              </a:defRPr>
            </a:lvl1pPr>
            <a:lvl2pPr marL="371475" eaLnBrk="1" hangingPunct="1">
              <a:defRPr lang="en-GB" sz="1300" b="1" kern="1200" spc="4" dirty="0" smtClean="0">
                <a:solidFill>
                  <a:srgbClr val="BD1F1A"/>
                </a:solidFill>
                <a:latin typeface="Muli-ExtraBold"/>
                <a:ea typeface="+mn-ea"/>
                <a:cs typeface="Muli-ExtraBold"/>
              </a:defRPr>
            </a:lvl2pPr>
            <a:lvl3pPr marL="742950" eaLnBrk="1" hangingPunct="1">
              <a:defRPr lang="en-GB" sz="1300" b="1" kern="1200" spc="4" dirty="0" smtClean="0">
                <a:solidFill>
                  <a:srgbClr val="BD1F1A"/>
                </a:solidFill>
                <a:latin typeface="Muli-ExtraBold"/>
                <a:ea typeface="+mn-ea"/>
                <a:cs typeface="Muli-ExtraBold"/>
              </a:defRPr>
            </a:lvl3pPr>
            <a:lvl4pPr marL="1114425" eaLnBrk="1" hangingPunct="1">
              <a:defRPr lang="en-GB" sz="1300" b="1" kern="1200" spc="4" dirty="0" smtClean="0">
                <a:solidFill>
                  <a:srgbClr val="BD1F1A"/>
                </a:solidFill>
                <a:latin typeface="Muli-ExtraBold"/>
                <a:ea typeface="+mn-ea"/>
                <a:cs typeface="Muli-ExtraBold"/>
              </a:defRPr>
            </a:lvl4pPr>
            <a:lvl5pPr marL="1485900" eaLnBrk="1" hangingPunct="1">
              <a:defRPr lang="en-US" sz="1300" b="1" kern="1200" spc="4" dirty="0">
                <a:solidFill>
                  <a:srgbClr val="BD1F1A"/>
                </a:solidFill>
                <a:latin typeface="Muli-ExtraBold"/>
                <a:ea typeface="+mn-ea"/>
                <a:cs typeface="Muli-ExtraBold"/>
              </a:defRPr>
            </a:lvl5pPr>
            <a:lvl6pPr marL="1857375" eaLnBrk="1" hangingPunct="1">
              <a:defRPr>
                <a:latin typeface="+mn-lt"/>
                <a:ea typeface="+mn-ea"/>
                <a:cs typeface="+mn-cs"/>
              </a:defRPr>
            </a:lvl6pPr>
            <a:lvl7pPr marL="2228850" eaLnBrk="1" hangingPunct="1">
              <a:defRPr>
                <a:latin typeface="+mn-lt"/>
                <a:ea typeface="+mn-ea"/>
                <a:cs typeface="+mn-cs"/>
              </a:defRPr>
            </a:lvl7pPr>
            <a:lvl8pPr marL="2600325" eaLnBrk="1" hangingPunct="1">
              <a:defRPr>
                <a:latin typeface="+mn-lt"/>
                <a:ea typeface="+mn-ea"/>
                <a:cs typeface="+mn-cs"/>
              </a:defRPr>
            </a:lvl8pPr>
            <a:lvl9pPr marL="2971800" eaLnBrk="1" hangingPunct="1">
              <a:defRPr>
                <a:latin typeface="+mn-lt"/>
                <a:ea typeface="+mn-ea"/>
                <a:cs typeface="+mn-cs"/>
              </a:defRPr>
            </a:lvl9pPr>
          </a:lstStyle>
          <a:p>
            <a:r>
              <a:rPr lang="en-US" sz="1200" b="1" i="0" dirty="0">
                <a:solidFill>
                  <a:schemeClr val="accent2"/>
                </a:solidFill>
                <a:latin typeface="+mn-lt"/>
                <a:ea typeface="Open Sans SemiBold" panose="020B0606030504020204" pitchFamily="34" charset="0"/>
                <a:cs typeface="Open Sans SemiBold" panose="020B0606030504020204" pitchFamily="34" charset="0"/>
              </a:rPr>
              <a:t>Chart series / text box / table header colours</a:t>
            </a:r>
          </a:p>
        </p:txBody>
      </p:sp>
      <p:sp>
        <p:nvSpPr>
          <p:cNvPr id="8" name="Rectangle 7">
            <a:extLst>
              <a:ext uri="{FF2B5EF4-FFF2-40B4-BE49-F238E27FC236}">
                <a16:creationId xmlns:a16="http://schemas.microsoft.com/office/drawing/2014/main" id="{180FAE5F-6431-2449-924F-6DD0EEF04C05}"/>
              </a:ext>
            </a:extLst>
          </p:cNvPr>
          <p:cNvSpPr/>
          <p:nvPr userDrawn="1"/>
        </p:nvSpPr>
        <p:spPr>
          <a:xfrm>
            <a:off x="980497" y="3403160"/>
            <a:ext cx="685800" cy="758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EB14B63-C24A-CD49-8AA9-127552619120}"/>
              </a:ext>
            </a:extLst>
          </p:cNvPr>
          <p:cNvSpPr/>
          <p:nvPr userDrawn="1"/>
        </p:nvSpPr>
        <p:spPr>
          <a:xfrm>
            <a:off x="1809268" y="3403160"/>
            <a:ext cx="685800" cy="7589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FFD7F49-9685-A74F-8C73-2CC31BE73175}"/>
              </a:ext>
            </a:extLst>
          </p:cNvPr>
          <p:cNvSpPr/>
          <p:nvPr userDrawn="1"/>
        </p:nvSpPr>
        <p:spPr>
          <a:xfrm>
            <a:off x="2638039" y="3403160"/>
            <a:ext cx="685800" cy="75895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94A767B-07E4-4E4B-B5AF-BD7B582B850E}"/>
              </a:ext>
            </a:extLst>
          </p:cNvPr>
          <p:cNvSpPr/>
          <p:nvPr userDrawn="1"/>
        </p:nvSpPr>
        <p:spPr>
          <a:xfrm>
            <a:off x="3466810" y="3403160"/>
            <a:ext cx="685800" cy="75895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9C01012-697F-5141-AEFE-ECA6D80DE27B}"/>
              </a:ext>
            </a:extLst>
          </p:cNvPr>
          <p:cNvSpPr/>
          <p:nvPr userDrawn="1"/>
        </p:nvSpPr>
        <p:spPr>
          <a:xfrm>
            <a:off x="4295581" y="3403160"/>
            <a:ext cx="685800" cy="75895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872CF0F-05B7-D342-AE7B-4585112806DA}"/>
              </a:ext>
            </a:extLst>
          </p:cNvPr>
          <p:cNvSpPr/>
          <p:nvPr userDrawn="1"/>
        </p:nvSpPr>
        <p:spPr>
          <a:xfrm>
            <a:off x="5124352" y="3403160"/>
            <a:ext cx="685800" cy="75895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72B1486-88B0-324F-AD09-D903DDFDFD6E}"/>
              </a:ext>
            </a:extLst>
          </p:cNvPr>
          <p:cNvSpPr/>
          <p:nvPr userDrawn="1"/>
        </p:nvSpPr>
        <p:spPr>
          <a:xfrm>
            <a:off x="5953123" y="3403160"/>
            <a:ext cx="685800" cy="75895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7359C1D-10CB-5F41-B787-BFF9945B276B}"/>
              </a:ext>
            </a:extLst>
          </p:cNvPr>
          <p:cNvSpPr/>
          <p:nvPr userDrawn="1"/>
        </p:nvSpPr>
        <p:spPr>
          <a:xfrm>
            <a:off x="6781894" y="3403160"/>
            <a:ext cx="685800" cy="758952"/>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33376952-C5DE-134D-924A-3DC838614EA0}"/>
              </a:ext>
            </a:extLst>
          </p:cNvPr>
          <p:cNvSpPr txBox="1"/>
          <p:nvPr userDrawn="1"/>
        </p:nvSpPr>
        <p:spPr>
          <a:xfrm>
            <a:off x="970364" y="4193449"/>
            <a:ext cx="685800" cy="553998"/>
          </a:xfrm>
          <a:prstGeom prst="rect">
            <a:avLst/>
          </a:prstGeom>
          <a:noFill/>
        </p:spPr>
        <p:txBody>
          <a:bodyPr wrap="square" lIns="0" tIns="0" rIns="0" bIns="0" rtlCol="0">
            <a:spAutoFit/>
          </a:bodyPr>
          <a:lstStyle/>
          <a:p>
            <a:pPr algn="ctr"/>
            <a:r>
              <a:rPr lang="en-US" sz="900" b="1" dirty="0">
                <a:solidFill>
                  <a:schemeClr val="tx1">
                    <a:lumMod val="75000"/>
                    <a:lumOff val="25000"/>
                  </a:schemeClr>
                </a:solidFill>
                <a:latin typeface="+mn-lt"/>
              </a:rPr>
              <a:t>dark_blue</a:t>
            </a:r>
          </a:p>
          <a:p>
            <a:pPr algn="ctr"/>
            <a:r>
              <a:rPr lang="en-US" sz="900" dirty="0">
                <a:solidFill>
                  <a:schemeClr val="tx1">
                    <a:lumMod val="75000"/>
                    <a:lumOff val="25000"/>
                  </a:schemeClr>
                </a:solidFill>
                <a:latin typeface="+mn-lt"/>
              </a:rPr>
              <a:t>#28264B</a:t>
            </a:r>
          </a:p>
          <a:p>
            <a:pPr algn="ctr"/>
            <a:r>
              <a:rPr lang="en-US" sz="900" dirty="0">
                <a:solidFill>
                  <a:schemeClr val="tx1">
                    <a:lumMod val="75000"/>
                    <a:lumOff val="25000"/>
                  </a:schemeClr>
                </a:solidFill>
                <a:latin typeface="+mn-lt"/>
              </a:rPr>
              <a:t>40 35 75</a:t>
            </a:r>
          </a:p>
          <a:p>
            <a:pPr algn="ctr"/>
            <a:r>
              <a:rPr lang="en-US" sz="900" dirty="0">
                <a:solidFill>
                  <a:schemeClr val="tx1">
                    <a:lumMod val="75000"/>
                    <a:lumOff val="25000"/>
                  </a:schemeClr>
                </a:solidFill>
                <a:latin typeface="+mn-lt"/>
              </a:rPr>
              <a:t>[5, 1]</a:t>
            </a:r>
          </a:p>
        </p:txBody>
      </p:sp>
      <p:sp>
        <p:nvSpPr>
          <p:cNvPr id="19" name="TextBox 18">
            <a:extLst>
              <a:ext uri="{FF2B5EF4-FFF2-40B4-BE49-F238E27FC236}">
                <a16:creationId xmlns:a16="http://schemas.microsoft.com/office/drawing/2014/main" id="{A622F687-BDAC-1D45-B2AB-D56E1A707D78}"/>
              </a:ext>
            </a:extLst>
          </p:cNvPr>
          <p:cNvSpPr txBox="1"/>
          <p:nvPr userDrawn="1"/>
        </p:nvSpPr>
        <p:spPr>
          <a:xfrm>
            <a:off x="1798565" y="4193449"/>
            <a:ext cx="685800" cy="553998"/>
          </a:xfrm>
          <a:prstGeom prst="rect">
            <a:avLst/>
          </a:prstGeom>
          <a:noFill/>
        </p:spPr>
        <p:txBody>
          <a:bodyPr wrap="square" lIns="0" tIns="0" rIns="0" bIns="0" rtlCol="0">
            <a:spAutoFit/>
          </a:bodyPr>
          <a:lstStyle/>
          <a:p>
            <a:pPr algn="ctr"/>
            <a:r>
              <a:rPr lang="en-US" sz="900" b="1" dirty="0">
                <a:solidFill>
                  <a:schemeClr val="tx1">
                    <a:lumMod val="75000"/>
                    <a:lumOff val="25000"/>
                  </a:schemeClr>
                </a:solidFill>
                <a:latin typeface="+mn-lt"/>
              </a:rPr>
              <a:t>dark_red</a:t>
            </a:r>
          </a:p>
          <a:p>
            <a:pPr algn="ctr"/>
            <a:r>
              <a:rPr lang="en-US" sz="900" dirty="0">
                <a:solidFill>
                  <a:schemeClr val="tx1">
                    <a:lumMod val="75000"/>
                    <a:lumOff val="25000"/>
                  </a:schemeClr>
                </a:solidFill>
                <a:latin typeface="+mn-lt"/>
              </a:rPr>
              <a:t>#9A221D</a:t>
            </a:r>
          </a:p>
          <a:p>
            <a:pPr algn="ctr"/>
            <a:r>
              <a:rPr lang="en-US" sz="900" dirty="0">
                <a:solidFill>
                  <a:schemeClr val="tx1">
                    <a:lumMod val="75000"/>
                    <a:lumOff val="25000"/>
                  </a:schemeClr>
                </a:solidFill>
                <a:latin typeface="+mn-lt"/>
              </a:rPr>
              <a:t>154 34 29</a:t>
            </a:r>
          </a:p>
          <a:p>
            <a:pPr algn="ctr"/>
            <a:r>
              <a:rPr lang="en-US" sz="900" dirty="0">
                <a:solidFill>
                  <a:schemeClr val="tx1">
                    <a:lumMod val="75000"/>
                    <a:lumOff val="25000"/>
                  </a:schemeClr>
                </a:solidFill>
                <a:latin typeface="+mn-lt"/>
              </a:rPr>
              <a:t>[6, 1]</a:t>
            </a:r>
          </a:p>
        </p:txBody>
      </p:sp>
      <p:sp>
        <p:nvSpPr>
          <p:cNvPr id="20" name="TextBox 19">
            <a:extLst>
              <a:ext uri="{FF2B5EF4-FFF2-40B4-BE49-F238E27FC236}">
                <a16:creationId xmlns:a16="http://schemas.microsoft.com/office/drawing/2014/main" id="{FDD40D02-7A82-F742-ADE7-C6813AF6AEDB}"/>
              </a:ext>
            </a:extLst>
          </p:cNvPr>
          <p:cNvSpPr txBox="1"/>
          <p:nvPr userDrawn="1"/>
        </p:nvSpPr>
        <p:spPr>
          <a:xfrm>
            <a:off x="2626766" y="4193449"/>
            <a:ext cx="685800" cy="553998"/>
          </a:xfrm>
          <a:prstGeom prst="rect">
            <a:avLst/>
          </a:prstGeom>
          <a:noFill/>
        </p:spPr>
        <p:txBody>
          <a:bodyPr wrap="square" lIns="0" tIns="0" rIns="0" bIns="0" rtlCol="0">
            <a:spAutoFit/>
          </a:bodyPr>
          <a:lstStyle/>
          <a:p>
            <a:pPr algn="ctr"/>
            <a:r>
              <a:rPr lang="en-US" sz="900" b="1" dirty="0">
                <a:solidFill>
                  <a:schemeClr val="tx1">
                    <a:lumMod val="75000"/>
                    <a:lumOff val="25000"/>
                  </a:schemeClr>
                </a:solidFill>
                <a:latin typeface="+mn-lt"/>
              </a:rPr>
              <a:t>grey</a:t>
            </a:r>
          </a:p>
          <a:p>
            <a:pPr algn="ctr"/>
            <a:r>
              <a:rPr lang="en-US" sz="900" dirty="0">
                <a:solidFill>
                  <a:schemeClr val="tx1">
                    <a:lumMod val="75000"/>
                    <a:lumOff val="25000"/>
                  </a:schemeClr>
                </a:solidFill>
                <a:latin typeface="+mn-lt"/>
              </a:rPr>
              <a:t>#707070</a:t>
            </a:r>
          </a:p>
          <a:p>
            <a:pPr algn="ctr"/>
            <a:r>
              <a:rPr lang="en-US" sz="900" dirty="0">
                <a:solidFill>
                  <a:schemeClr val="tx1">
                    <a:lumMod val="75000"/>
                    <a:lumOff val="25000"/>
                  </a:schemeClr>
                </a:solidFill>
                <a:latin typeface="+mn-lt"/>
              </a:rPr>
              <a:t>112 112 112</a:t>
            </a:r>
          </a:p>
          <a:p>
            <a:pPr algn="ctr"/>
            <a:r>
              <a:rPr lang="en-US" sz="900" dirty="0">
                <a:solidFill>
                  <a:schemeClr val="tx1">
                    <a:lumMod val="75000"/>
                    <a:lumOff val="25000"/>
                  </a:schemeClr>
                </a:solidFill>
                <a:latin typeface="+mn-lt"/>
              </a:rPr>
              <a:t>[7, 1]</a:t>
            </a:r>
          </a:p>
        </p:txBody>
      </p:sp>
      <p:sp>
        <p:nvSpPr>
          <p:cNvPr id="21" name="TextBox 20">
            <a:extLst>
              <a:ext uri="{FF2B5EF4-FFF2-40B4-BE49-F238E27FC236}">
                <a16:creationId xmlns:a16="http://schemas.microsoft.com/office/drawing/2014/main" id="{89301C51-5521-844C-8394-B1D589B50C41}"/>
              </a:ext>
            </a:extLst>
          </p:cNvPr>
          <p:cNvSpPr txBox="1"/>
          <p:nvPr userDrawn="1"/>
        </p:nvSpPr>
        <p:spPr>
          <a:xfrm>
            <a:off x="3454967" y="4193449"/>
            <a:ext cx="685800" cy="553998"/>
          </a:xfrm>
          <a:prstGeom prst="rect">
            <a:avLst/>
          </a:prstGeom>
          <a:noFill/>
        </p:spPr>
        <p:txBody>
          <a:bodyPr wrap="square" lIns="0" tIns="0" rIns="0" bIns="0" rtlCol="0">
            <a:spAutoFit/>
          </a:bodyPr>
          <a:lstStyle/>
          <a:p>
            <a:pPr algn="ctr"/>
            <a:r>
              <a:rPr lang="en-US" sz="900" b="1" dirty="0">
                <a:solidFill>
                  <a:schemeClr val="tx1">
                    <a:lumMod val="75000"/>
                    <a:lumOff val="25000"/>
                  </a:schemeClr>
                </a:solidFill>
                <a:latin typeface="+mn-lt"/>
              </a:rPr>
              <a:t>light_blue</a:t>
            </a:r>
          </a:p>
          <a:p>
            <a:pPr algn="ctr"/>
            <a:r>
              <a:rPr lang="en-US" sz="900" dirty="0">
                <a:solidFill>
                  <a:schemeClr val="tx1">
                    <a:lumMod val="75000"/>
                    <a:lumOff val="25000"/>
                  </a:schemeClr>
                </a:solidFill>
                <a:latin typeface="+mn-lt"/>
              </a:rPr>
              <a:t>#548BE9</a:t>
            </a:r>
          </a:p>
          <a:p>
            <a:pPr algn="ctr"/>
            <a:r>
              <a:rPr lang="en-US" sz="900" dirty="0">
                <a:solidFill>
                  <a:schemeClr val="tx1">
                    <a:lumMod val="75000"/>
                    <a:lumOff val="25000"/>
                  </a:schemeClr>
                </a:solidFill>
                <a:latin typeface="+mn-lt"/>
              </a:rPr>
              <a:t>84 139 233</a:t>
            </a:r>
          </a:p>
          <a:p>
            <a:pPr algn="ctr"/>
            <a:r>
              <a:rPr lang="en-US" sz="900" dirty="0">
                <a:solidFill>
                  <a:schemeClr val="tx1">
                    <a:lumMod val="75000"/>
                    <a:lumOff val="25000"/>
                  </a:schemeClr>
                </a:solidFill>
                <a:latin typeface="+mn-lt"/>
              </a:rPr>
              <a:t>[8, 1]</a:t>
            </a:r>
          </a:p>
        </p:txBody>
      </p:sp>
      <p:sp>
        <p:nvSpPr>
          <p:cNvPr id="22" name="TextBox 21">
            <a:extLst>
              <a:ext uri="{FF2B5EF4-FFF2-40B4-BE49-F238E27FC236}">
                <a16:creationId xmlns:a16="http://schemas.microsoft.com/office/drawing/2014/main" id="{FD4F4BA6-85F0-5842-9256-CE3D517CB28D}"/>
              </a:ext>
            </a:extLst>
          </p:cNvPr>
          <p:cNvSpPr txBox="1"/>
          <p:nvPr userDrawn="1"/>
        </p:nvSpPr>
        <p:spPr>
          <a:xfrm>
            <a:off x="4283168" y="4193449"/>
            <a:ext cx="685800" cy="553998"/>
          </a:xfrm>
          <a:prstGeom prst="rect">
            <a:avLst/>
          </a:prstGeom>
          <a:solidFill>
            <a:schemeClr val="bg1"/>
          </a:solidFill>
        </p:spPr>
        <p:txBody>
          <a:bodyPr wrap="square" lIns="0" tIns="0" rIns="0" bIns="0" rtlCol="0">
            <a:spAutoFit/>
          </a:bodyPr>
          <a:lstStyle/>
          <a:p>
            <a:pPr algn="ctr"/>
            <a:r>
              <a:rPr lang="en-US" sz="900" b="1" dirty="0">
                <a:solidFill>
                  <a:schemeClr val="tx1">
                    <a:lumMod val="75000"/>
                    <a:lumOff val="25000"/>
                  </a:schemeClr>
                </a:solidFill>
                <a:latin typeface="+mn-lt"/>
              </a:rPr>
              <a:t>aqua</a:t>
            </a:r>
          </a:p>
          <a:p>
            <a:pPr algn="ctr"/>
            <a:r>
              <a:rPr lang="en-US" sz="900" dirty="0">
                <a:solidFill>
                  <a:schemeClr val="tx1">
                    <a:lumMod val="75000"/>
                    <a:lumOff val="25000"/>
                  </a:schemeClr>
                </a:solidFill>
                <a:latin typeface="+mn-lt"/>
              </a:rPr>
              <a:t>#82ACB3</a:t>
            </a:r>
          </a:p>
          <a:p>
            <a:pPr algn="ctr"/>
            <a:r>
              <a:rPr lang="en-US" sz="900" dirty="0">
                <a:solidFill>
                  <a:schemeClr val="tx1">
                    <a:lumMod val="75000"/>
                    <a:lumOff val="25000"/>
                  </a:schemeClr>
                </a:solidFill>
                <a:latin typeface="+mn-lt"/>
              </a:rPr>
              <a:t>132 172 179</a:t>
            </a:r>
          </a:p>
          <a:p>
            <a:pPr algn="ctr"/>
            <a:r>
              <a:rPr lang="en-US" sz="900" dirty="0">
                <a:solidFill>
                  <a:schemeClr val="tx1">
                    <a:lumMod val="75000"/>
                    <a:lumOff val="25000"/>
                  </a:schemeClr>
                </a:solidFill>
                <a:latin typeface="+mn-lt"/>
              </a:rPr>
              <a:t>[9, 1]</a:t>
            </a:r>
          </a:p>
        </p:txBody>
      </p:sp>
      <p:sp>
        <p:nvSpPr>
          <p:cNvPr id="23" name="TextBox 22">
            <a:extLst>
              <a:ext uri="{FF2B5EF4-FFF2-40B4-BE49-F238E27FC236}">
                <a16:creationId xmlns:a16="http://schemas.microsoft.com/office/drawing/2014/main" id="{0F80CCBE-83AE-184A-80DB-14FA796A9170}"/>
              </a:ext>
            </a:extLst>
          </p:cNvPr>
          <p:cNvSpPr txBox="1"/>
          <p:nvPr userDrawn="1"/>
        </p:nvSpPr>
        <p:spPr>
          <a:xfrm>
            <a:off x="5111369" y="4193449"/>
            <a:ext cx="685800" cy="553998"/>
          </a:xfrm>
          <a:prstGeom prst="rect">
            <a:avLst/>
          </a:prstGeom>
          <a:noFill/>
        </p:spPr>
        <p:txBody>
          <a:bodyPr wrap="square" lIns="0" tIns="0" rIns="0" bIns="0" rtlCol="0">
            <a:spAutoFit/>
          </a:bodyPr>
          <a:lstStyle/>
          <a:p>
            <a:pPr algn="ctr"/>
            <a:r>
              <a:rPr lang="en-US" sz="900" b="1" dirty="0">
                <a:solidFill>
                  <a:schemeClr val="tx1">
                    <a:lumMod val="75000"/>
                    <a:lumOff val="25000"/>
                  </a:schemeClr>
                </a:solidFill>
                <a:latin typeface="+mn-lt"/>
              </a:rPr>
              <a:t>gold</a:t>
            </a:r>
          </a:p>
          <a:p>
            <a:pPr algn="ctr"/>
            <a:r>
              <a:rPr lang="en-US" sz="900" dirty="0">
                <a:solidFill>
                  <a:schemeClr val="tx1">
                    <a:lumMod val="75000"/>
                    <a:lumOff val="25000"/>
                  </a:schemeClr>
                </a:solidFill>
                <a:latin typeface="+mn-lt"/>
              </a:rPr>
              <a:t>#E6BE8A</a:t>
            </a:r>
          </a:p>
          <a:p>
            <a:pPr algn="ctr"/>
            <a:r>
              <a:rPr lang="en-US" sz="900" dirty="0">
                <a:solidFill>
                  <a:schemeClr val="tx1">
                    <a:lumMod val="75000"/>
                    <a:lumOff val="25000"/>
                  </a:schemeClr>
                </a:solidFill>
                <a:latin typeface="+mn-lt"/>
              </a:rPr>
              <a:t>230 190 138</a:t>
            </a:r>
          </a:p>
          <a:p>
            <a:pPr algn="ctr"/>
            <a:r>
              <a:rPr lang="en-US" sz="900" dirty="0">
                <a:solidFill>
                  <a:schemeClr val="tx1">
                    <a:lumMod val="75000"/>
                    <a:lumOff val="25000"/>
                  </a:schemeClr>
                </a:solidFill>
                <a:latin typeface="+mn-lt"/>
              </a:rPr>
              <a:t>[10, 1]</a:t>
            </a:r>
          </a:p>
        </p:txBody>
      </p:sp>
      <p:sp>
        <p:nvSpPr>
          <p:cNvPr id="25" name="TextBox 24">
            <a:extLst>
              <a:ext uri="{FF2B5EF4-FFF2-40B4-BE49-F238E27FC236}">
                <a16:creationId xmlns:a16="http://schemas.microsoft.com/office/drawing/2014/main" id="{F5DB2694-654C-E94A-A7FA-8134931892D6}"/>
              </a:ext>
            </a:extLst>
          </p:cNvPr>
          <p:cNvSpPr txBox="1"/>
          <p:nvPr userDrawn="1"/>
        </p:nvSpPr>
        <p:spPr>
          <a:xfrm>
            <a:off x="6767771" y="4193449"/>
            <a:ext cx="685800" cy="553998"/>
          </a:xfrm>
          <a:prstGeom prst="rect">
            <a:avLst/>
          </a:prstGeom>
          <a:noFill/>
        </p:spPr>
        <p:txBody>
          <a:bodyPr wrap="square" lIns="0" tIns="0" rIns="0" bIns="0" rtlCol="0">
            <a:spAutoFit/>
          </a:bodyPr>
          <a:lstStyle/>
          <a:p>
            <a:pPr algn="ctr"/>
            <a:r>
              <a:rPr lang="en-US" sz="900" b="1" dirty="0">
                <a:solidFill>
                  <a:schemeClr val="tx1">
                    <a:lumMod val="75000"/>
                    <a:lumOff val="25000"/>
                  </a:schemeClr>
                </a:solidFill>
                <a:latin typeface="+mn-lt"/>
              </a:rPr>
              <a:t>pale_red</a:t>
            </a:r>
          </a:p>
          <a:p>
            <a:pPr algn="ctr"/>
            <a:r>
              <a:rPr lang="en-US" sz="900" b="0" dirty="0">
                <a:solidFill>
                  <a:schemeClr val="tx1">
                    <a:lumMod val="75000"/>
                    <a:lumOff val="25000"/>
                  </a:schemeClr>
                </a:solidFill>
                <a:latin typeface="+mn-lt"/>
              </a:rPr>
              <a:t>#E67F7C</a:t>
            </a:r>
          </a:p>
          <a:p>
            <a:pPr algn="ctr"/>
            <a:r>
              <a:rPr lang="en-US" sz="900" b="0" dirty="0">
                <a:solidFill>
                  <a:schemeClr val="tx1">
                    <a:lumMod val="75000"/>
                    <a:lumOff val="25000"/>
                  </a:schemeClr>
                </a:solidFill>
                <a:latin typeface="+mn-lt"/>
              </a:rPr>
              <a:t>230 127 124</a:t>
            </a:r>
          </a:p>
          <a:p>
            <a:pPr algn="ctr"/>
            <a:r>
              <a:rPr lang="en-US" sz="900" b="0" dirty="0">
                <a:solidFill>
                  <a:schemeClr val="tx1">
                    <a:lumMod val="75000"/>
                    <a:lumOff val="25000"/>
                  </a:schemeClr>
                </a:solidFill>
                <a:latin typeface="+mn-lt"/>
              </a:rPr>
              <a:t>[4, 4]</a:t>
            </a:r>
          </a:p>
        </p:txBody>
      </p:sp>
      <p:sp>
        <p:nvSpPr>
          <p:cNvPr id="28" name="Rectangle 27">
            <a:extLst>
              <a:ext uri="{FF2B5EF4-FFF2-40B4-BE49-F238E27FC236}">
                <a16:creationId xmlns:a16="http://schemas.microsoft.com/office/drawing/2014/main" id="{FF5C8422-9BE9-274C-95A7-867648F2D420}"/>
              </a:ext>
            </a:extLst>
          </p:cNvPr>
          <p:cNvSpPr/>
          <p:nvPr userDrawn="1"/>
        </p:nvSpPr>
        <p:spPr>
          <a:xfrm>
            <a:off x="987195" y="1447800"/>
            <a:ext cx="685800" cy="758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ACFC2C1F-3D52-B045-B409-38DCAA63FF4A}"/>
              </a:ext>
            </a:extLst>
          </p:cNvPr>
          <p:cNvSpPr/>
          <p:nvPr userDrawn="1"/>
        </p:nvSpPr>
        <p:spPr>
          <a:xfrm>
            <a:off x="1815190" y="1447800"/>
            <a:ext cx="685800" cy="75895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9C06272C-65FE-3F46-BA2B-B20BD9018ECF}"/>
              </a:ext>
            </a:extLst>
          </p:cNvPr>
          <p:cNvSpPr txBox="1"/>
          <p:nvPr userDrawn="1"/>
        </p:nvSpPr>
        <p:spPr>
          <a:xfrm>
            <a:off x="978965" y="2235033"/>
            <a:ext cx="685800" cy="553998"/>
          </a:xfrm>
          <a:prstGeom prst="rect">
            <a:avLst/>
          </a:prstGeom>
          <a:noFill/>
        </p:spPr>
        <p:txBody>
          <a:bodyPr wrap="square" lIns="0" tIns="0" rIns="0" bIns="0" rtlCol="0">
            <a:spAutoFit/>
          </a:bodyPr>
          <a:lstStyle/>
          <a:p>
            <a:pPr algn="ctr"/>
            <a:r>
              <a:rPr lang="en-US" sz="900" b="1" dirty="0">
                <a:solidFill>
                  <a:schemeClr val="tx1">
                    <a:lumMod val="75000"/>
                    <a:lumOff val="25000"/>
                  </a:schemeClr>
                </a:solidFill>
                <a:latin typeface="+mn-lt"/>
              </a:rPr>
              <a:t>cab_blue</a:t>
            </a:r>
          </a:p>
          <a:p>
            <a:pPr algn="ctr"/>
            <a:r>
              <a:rPr lang="en-US" sz="900" dirty="0">
                <a:solidFill>
                  <a:schemeClr val="tx1">
                    <a:lumMod val="75000"/>
                    <a:lumOff val="25000"/>
                  </a:schemeClr>
                </a:solidFill>
                <a:latin typeface="+mn-lt"/>
              </a:rPr>
              <a:t>#28264B</a:t>
            </a:r>
          </a:p>
          <a:p>
            <a:pPr algn="ctr"/>
            <a:r>
              <a:rPr lang="en-US" sz="900" dirty="0">
                <a:solidFill>
                  <a:schemeClr val="tx1">
                    <a:lumMod val="75000"/>
                    <a:lumOff val="25000"/>
                  </a:schemeClr>
                </a:solidFill>
                <a:latin typeface="+mn-lt"/>
              </a:rPr>
              <a:t>40 35 75</a:t>
            </a:r>
          </a:p>
          <a:p>
            <a:pPr algn="ctr"/>
            <a:r>
              <a:rPr lang="en-US" sz="900" dirty="0">
                <a:solidFill>
                  <a:schemeClr val="tx1">
                    <a:lumMod val="75000"/>
                    <a:lumOff val="25000"/>
                  </a:schemeClr>
                </a:solidFill>
                <a:latin typeface="+mn-lt"/>
              </a:rPr>
              <a:t>[5, 1]</a:t>
            </a:r>
          </a:p>
        </p:txBody>
      </p:sp>
      <p:sp>
        <p:nvSpPr>
          <p:cNvPr id="31" name="TextBox 30">
            <a:extLst>
              <a:ext uri="{FF2B5EF4-FFF2-40B4-BE49-F238E27FC236}">
                <a16:creationId xmlns:a16="http://schemas.microsoft.com/office/drawing/2014/main" id="{45F17FAC-4786-CB49-BEA4-7259D2C0B061}"/>
              </a:ext>
            </a:extLst>
          </p:cNvPr>
          <p:cNvSpPr txBox="1"/>
          <p:nvPr userDrawn="1"/>
        </p:nvSpPr>
        <p:spPr>
          <a:xfrm>
            <a:off x="1807874" y="2235033"/>
            <a:ext cx="685800" cy="553998"/>
          </a:xfrm>
          <a:prstGeom prst="rect">
            <a:avLst/>
          </a:prstGeom>
          <a:noFill/>
        </p:spPr>
        <p:txBody>
          <a:bodyPr wrap="square" lIns="0" tIns="0" rIns="0" bIns="0" rtlCol="0">
            <a:spAutoFit/>
          </a:bodyPr>
          <a:lstStyle/>
          <a:p>
            <a:pPr algn="ctr"/>
            <a:r>
              <a:rPr lang="en-US" sz="900" b="1" dirty="0">
                <a:solidFill>
                  <a:schemeClr val="tx1">
                    <a:lumMod val="75000"/>
                    <a:lumOff val="25000"/>
                  </a:schemeClr>
                </a:solidFill>
                <a:latin typeface="+mn-lt"/>
              </a:rPr>
              <a:t>cab_red</a:t>
            </a:r>
          </a:p>
          <a:p>
            <a:pPr algn="ctr"/>
            <a:r>
              <a:rPr lang="en-US" sz="900" dirty="0">
                <a:solidFill>
                  <a:schemeClr val="tx1">
                    <a:lumMod val="75000"/>
                    <a:lumOff val="25000"/>
                  </a:schemeClr>
                </a:solidFill>
                <a:latin typeface="+mn-lt"/>
              </a:rPr>
              <a:t>#D12E28</a:t>
            </a:r>
          </a:p>
          <a:p>
            <a:pPr algn="ctr"/>
            <a:r>
              <a:rPr lang="en-US" sz="900" dirty="0">
                <a:solidFill>
                  <a:schemeClr val="tx1">
                    <a:lumMod val="75000"/>
                    <a:lumOff val="25000"/>
                  </a:schemeClr>
                </a:solidFill>
                <a:latin typeface="+mn-lt"/>
              </a:rPr>
              <a:t>209 46 40</a:t>
            </a:r>
          </a:p>
          <a:p>
            <a:pPr algn="ctr"/>
            <a:r>
              <a:rPr lang="en-US" sz="900" dirty="0">
                <a:solidFill>
                  <a:schemeClr val="tx1">
                    <a:lumMod val="75000"/>
                    <a:lumOff val="25000"/>
                  </a:schemeClr>
                </a:solidFill>
                <a:latin typeface="+mn-lt"/>
              </a:rPr>
              <a:t>[4, 1]</a:t>
            </a:r>
          </a:p>
        </p:txBody>
      </p:sp>
      <p:sp>
        <p:nvSpPr>
          <p:cNvPr id="32" name="Rectangle 31">
            <a:extLst>
              <a:ext uri="{FF2B5EF4-FFF2-40B4-BE49-F238E27FC236}">
                <a16:creationId xmlns:a16="http://schemas.microsoft.com/office/drawing/2014/main" id="{15F88904-35C4-CB4F-AA26-AF47E561DA1A}"/>
              </a:ext>
            </a:extLst>
          </p:cNvPr>
          <p:cNvSpPr/>
          <p:nvPr userDrawn="1"/>
        </p:nvSpPr>
        <p:spPr>
          <a:xfrm>
            <a:off x="5955165" y="1447800"/>
            <a:ext cx="685800" cy="758952"/>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DBBDA368-C576-6A4E-835C-A44A9F31F049}"/>
              </a:ext>
            </a:extLst>
          </p:cNvPr>
          <p:cNvSpPr/>
          <p:nvPr userDrawn="1"/>
        </p:nvSpPr>
        <p:spPr>
          <a:xfrm>
            <a:off x="4295581" y="1449290"/>
            <a:ext cx="685800" cy="75895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5B3FCD07-6844-064D-9727-36DF5527BDF7}"/>
              </a:ext>
            </a:extLst>
          </p:cNvPr>
          <p:cNvSpPr/>
          <p:nvPr userDrawn="1"/>
        </p:nvSpPr>
        <p:spPr>
          <a:xfrm>
            <a:off x="2639591" y="1449290"/>
            <a:ext cx="685800" cy="75895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TextBox 35">
            <a:extLst>
              <a:ext uri="{FF2B5EF4-FFF2-40B4-BE49-F238E27FC236}">
                <a16:creationId xmlns:a16="http://schemas.microsoft.com/office/drawing/2014/main" id="{C26D3517-2F06-8145-AD8F-21FF9C680F3F}"/>
              </a:ext>
            </a:extLst>
          </p:cNvPr>
          <p:cNvSpPr txBox="1"/>
          <p:nvPr userDrawn="1"/>
        </p:nvSpPr>
        <p:spPr>
          <a:xfrm>
            <a:off x="5952419" y="2235033"/>
            <a:ext cx="685800" cy="553998"/>
          </a:xfrm>
          <a:prstGeom prst="rect">
            <a:avLst/>
          </a:prstGeom>
          <a:solidFill>
            <a:schemeClr val="tx1">
              <a:lumMod val="50000"/>
              <a:lumOff val="50000"/>
            </a:schemeClr>
          </a:solidFill>
        </p:spPr>
        <p:txBody>
          <a:bodyPr wrap="square" lIns="0" tIns="0" rIns="0" bIns="0" rtlCol="0">
            <a:spAutoFit/>
          </a:bodyPr>
          <a:lstStyle/>
          <a:p>
            <a:pPr algn="ctr"/>
            <a:r>
              <a:rPr lang="en-US" sz="900" b="1" dirty="0">
                <a:solidFill>
                  <a:srgbClr val="F7F7F7"/>
                </a:solidFill>
                <a:latin typeface="+mn-lt"/>
              </a:rPr>
              <a:t>white</a:t>
            </a:r>
          </a:p>
          <a:p>
            <a:pPr algn="ctr"/>
            <a:r>
              <a:rPr lang="en-US" sz="900" dirty="0">
                <a:solidFill>
                  <a:srgbClr val="F7F7F7"/>
                </a:solidFill>
                <a:latin typeface="+mn-lt"/>
              </a:rPr>
              <a:t>#FFFFFF</a:t>
            </a:r>
          </a:p>
          <a:p>
            <a:pPr algn="ctr"/>
            <a:r>
              <a:rPr lang="en-US" sz="900" dirty="0">
                <a:solidFill>
                  <a:srgbClr val="F7F7F7"/>
                </a:solidFill>
                <a:latin typeface="+mn-lt"/>
              </a:rPr>
              <a:t>255 255 255</a:t>
            </a:r>
          </a:p>
          <a:p>
            <a:pPr algn="ctr"/>
            <a:r>
              <a:rPr lang="en-US" sz="900" dirty="0">
                <a:solidFill>
                  <a:srgbClr val="F7F7F7"/>
                </a:solidFill>
                <a:latin typeface="+mn-lt"/>
              </a:rPr>
              <a:t>[1, 1]</a:t>
            </a:r>
          </a:p>
        </p:txBody>
      </p:sp>
      <p:sp>
        <p:nvSpPr>
          <p:cNvPr id="37" name="TextBox 36">
            <a:extLst>
              <a:ext uri="{FF2B5EF4-FFF2-40B4-BE49-F238E27FC236}">
                <a16:creationId xmlns:a16="http://schemas.microsoft.com/office/drawing/2014/main" id="{66E7B2C6-9461-0C49-9FFC-1F7A3CEADD36}"/>
              </a:ext>
            </a:extLst>
          </p:cNvPr>
          <p:cNvSpPr txBox="1"/>
          <p:nvPr userDrawn="1"/>
        </p:nvSpPr>
        <p:spPr>
          <a:xfrm>
            <a:off x="4291921" y="2236523"/>
            <a:ext cx="685800" cy="553998"/>
          </a:xfrm>
          <a:prstGeom prst="rect">
            <a:avLst/>
          </a:prstGeom>
          <a:solidFill>
            <a:schemeClr val="bg1"/>
          </a:solidFill>
        </p:spPr>
        <p:txBody>
          <a:bodyPr wrap="square" lIns="0" tIns="0" rIns="0" bIns="0" rtlCol="0">
            <a:spAutoFit/>
          </a:bodyPr>
          <a:lstStyle/>
          <a:p>
            <a:pPr algn="ctr"/>
            <a:r>
              <a:rPr lang="en-US" sz="900" b="1" dirty="0">
                <a:solidFill>
                  <a:srgbClr val="878787"/>
                </a:solidFill>
                <a:latin typeface="+mn-lt"/>
              </a:rPr>
              <a:t>text_light</a:t>
            </a:r>
          </a:p>
          <a:p>
            <a:pPr algn="ctr"/>
            <a:r>
              <a:rPr lang="en-US" sz="900" dirty="0">
                <a:solidFill>
                  <a:srgbClr val="878787"/>
                </a:solidFill>
                <a:latin typeface="+mn-lt"/>
              </a:rPr>
              <a:t>#9E9388</a:t>
            </a:r>
          </a:p>
          <a:p>
            <a:pPr algn="ctr"/>
            <a:r>
              <a:rPr lang="en-US" sz="900" dirty="0">
                <a:solidFill>
                  <a:srgbClr val="878787"/>
                </a:solidFill>
                <a:latin typeface="+mn-lt"/>
              </a:rPr>
              <a:t>158 147 136</a:t>
            </a:r>
          </a:p>
          <a:p>
            <a:pPr algn="ctr"/>
            <a:r>
              <a:rPr lang="en-US" sz="900" dirty="0">
                <a:solidFill>
                  <a:srgbClr val="878787"/>
                </a:solidFill>
                <a:latin typeface="+mn-lt"/>
              </a:rPr>
              <a:t>[2, 4]</a:t>
            </a:r>
          </a:p>
        </p:txBody>
      </p:sp>
      <p:sp>
        <p:nvSpPr>
          <p:cNvPr id="39" name="TextBox 38">
            <a:extLst>
              <a:ext uri="{FF2B5EF4-FFF2-40B4-BE49-F238E27FC236}">
                <a16:creationId xmlns:a16="http://schemas.microsoft.com/office/drawing/2014/main" id="{237C81AB-CECB-734C-8D41-92F5EAE9EEBE}"/>
              </a:ext>
            </a:extLst>
          </p:cNvPr>
          <p:cNvSpPr txBox="1"/>
          <p:nvPr userDrawn="1"/>
        </p:nvSpPr>
        <p:spPr>
          <a:xfrm>
            <a:off x="2634103" y="2236523"/>
            <a:ext cx="685800" cy="553998"/>
          </a:xfrm>
          <a:prstGeom prst="rect">
            <a:avLst/>
          </a:prstGeom>
          <a:noFill/>
        </p:spPr>
        <p:txBody>
          <a:bodyPr wrap="square" lIns="0" tIns="0" rIns="0" bIns="0" rtlCol="0">
            <a:spAutoFit/>
          </a:bodyPr>
          <a:lstStyle/>
          <a:p>
            <a:pPr algn="ctr"/>
            <a:r>
              <a:rPr lang="en-US" sz="900" b="1" dirty="0">
                <a:solidFill>
                  <a:srgbClr val="242424"/>
                </a:solidFill>
                <a:latin typeface="+mn-lt"/>
              </a:rPr>
              <a:t>text_black</a:t>
            </a:r>
          </a:p>
          <a:p>
            <a:pPr algn="ctr"/>
            <a:r>
              <a:rPr lang="en-US" sz="900" dirty="0">
                <a:solidFill>
                  <a:srgbClr val="242424"/>
                </a:solidFill>
                <a:latin typeface="+mn-lt"/>
              </a:rPr>
              <a:t>#2C2824</a:t>
            </a:r>
          </a:p>
          <a:p>
            <a:pPr algn="ctr"/>
            <a:r>
              <a:rPr lang="en-US" sz="900" dirty="0">
                <a:solidFill>
                  <a:srgbClr val="242424"/>
                </a:solidFill>
                <a:latin typeface="+mn-lt"/>
              </a:rPr>
              <a:t>44 40 36</a:t>
            </a:r>
          </a:p>
          <a:p>
            <a:pPr algn="ctr"/>
            <a:r>
              <a:rPr lang="en-US" sz="900" dirty="0">
                <a:solidFill>
                  <a:srgbClr val="242424"/>
                </a:solidFill>
                <a:latin typeface="+mn-lt"/>
              </a:rPr>
              <a:t>[2, 1]</a:t>
            </a:r>
          </a:p>
        </p:txBody>
      </p:sp>
      <p:sp>
        <p:nvSpPr>
          <p:cNvPr id="40" name="Rectangle 39">
            <a:extLst>
              <a:ext uri="{FF2B5EF4-FFF2-40B4-BE49-F238E27FC236}">
                <a16:creationId xmlns:a16="http://schemas.microsoft.com/office/drawing/2014/main" id="{35DFF07B-405B-0E41-897F-9774FE2536C2}"/>
              </a:ext>
            </a:extLst>
          </p:cNvPr>
          <p:cNvSpPr/>
          <p:nvPr userDrawn="1"/>
        </p:nvSpPr>
        <p:spPr>
          <a:xfrm>
            <a:off x="7611155" y="1447800"/>
            <a:ext cx="685800" cy="758952"/>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TextBox 40">
            <a:extLst>
              <a:ext uri="{FF2B5EF4-FFF2-40B4-BE49-F238E27FC236}">
                <a16:creationId xmlns:a16="http://schemas.microsoft.com/office/drawing/2014/main" id="{68E84D95-5EF5-8D46-B518-97A5E4EB2CF8}"/>
              </a:ext>
            </a:extLst>
          </p:cNvPr>
          <p:cNvSpPr txBox="1"/>
          <p:nvPr userDrawn="1"/>
        </p:nvSpPr>
        <p:spPr>
          <a:xfrm>
            <a:off x="7610237" y="2235033"/>
            <a:ext cx="685800" cy="553998"/>
          </a:xfrm>
          <a:prstGeom prst="rect">
            <a:avLst/>
          </a:prstGeom>
          <a:noFill/>
        </p:spPr>
        <p:txBody>
          <a:bodyPr wrap="square" lIns="0" tIns="0" rIns="0" bIns="0" rtlCol="0">
            <a:spAutoFit/>
          </a:bodyPr>
          <a:lstStyle/>
          <a:p>
            <a:pPr algn="ctr"/>
            <a:r>
              <a:rPr lang="en-US" sz="900" b="1" dirty="0">
                <a:solidFill>
                  <a:schemeClr val="accent6">
                    <a:lumMod val="75000"/>
                  </a:schemeClr>
                </a:solidFill>
                <a:latin typeface="+mn-lt"/>
              </a:rPr>
              <a:t>text_gold</a:t>
            </a:r>
          </a:p>
          <a:p>
            <a:pPr algn="ctr"/>
            <a:r>
              <a:rPr lang="en-US" sz="900" dirty="0">
                <a:solidFill>
                  <a:schemeClr val="accent6">
                    <a:lumMod val="75000"/>
                  </a:schemeClr>
                </a:solidFill>
                <a:latin typeface="+mn-lt"/>
              </a:rPr>
              <a:t>#D5933E</a:t>
            </a:r>
          </a:p>
          <a:p>
            <a:pPr algn="ctr"/>
            <a:r>
              <a:rPr lang="en-US" sz="900" dirty="0">
                <a:solidFill>
                  <a:schemeClr val="accent6">
                    <a:lumMod val="75000"/>
                  </a:schemeClr>
                </a:solidFill>
                <a:latin typeface="+mn-lt"/>
              </a:rPr>
              <a:t>213 147 62</a:t>
            </a:r>
          </a:p>
          <a:p>
            <a:pPr algn="ctr"/>
            <a:r>
              <a:rPr lang="en-US" sz="900" dirty="0">
                <a:solidFill>
                  <a:schemeClr val="accent6">
                    <a:lumMod val="75000"/>
                  </a:schemeClr>
                </a:solidFill>
                <a:latin typeface="+mn-lt"/>
              </a:rPr>
              <a:t>[10, 5]</a:t>
            </a:r>
          </a:p>
        </p:txBody>
      </p:sp>
      <p:sp>
        <p:nvSpPr>
          <p:cNvPr id="42" name="Rectangle 41">
            <a:extLst>
              <a:ext uri="{FF2B5EF4-FFF2-40B4-BE49-F238E27FC236}">
                <a16:creationId xmlns:a16="http://schemas.microsoft.com/office/drawing/2014/main" id="{FB4C8013-D842-604D-ABDD-C192D6BFBD3C}"/>
              </a:ext>
            </a:extLst>
          </p:cNvPr>
          <p:cNvSpPr/>
          <p:nvPr userDrawn="1"/>
        </p:nvSpPr>
        <p:spPr>
          <a:xfrm>
            <a:off x="8439150" y="1447800"/>
            <a:ext cx="685800" cy="7589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Box 42">
            <a:extLst>
              <a:ext uri="{FF2B5EF4-FFF2-40B4-BE49-F238E27FC236}">
                <a16:creationId xmlns:a16="http://schemas.microsoft.com/office/drawing/2014/main" id="{1D9BC00E-8A73-AB46-A220-389D89D80255}"/>
              </a:ext>
            </a:extLst>
          </p:cNvPr>
          <p:cNvSpPr txBox="1"/>
          <p:nvPr userDrawn="1"/>
        </p:nvSpPr>
        <p:spPr>
          <a:xfrm>
            <a:off x="8439150" y="2235033"/>
            <a:ext cx="685800" cy="553998"/>
          </a:xfrm>
          <a:prstGeom prst="rect">
            <a:avLst/>
          </a:prstGeom>
          <a:noFill/>
        </p:spPr>
        <p:txBody>
          <a:bodyPr wrap="square" lIns="0" tIns="0" rIns="0" bIns="0" rtlCol="0">
            <a:spAutoFit/>
          </a:bodyPr>
          <a:lstStyle/>
          <a:p>
            <a:pPr algn="ctr"/>
            <a:r>
              <a:rPr lang="en-US" sz="900" b="1" dirty="0">
                <a:solidFill>
                  <a:schemeClr val="accent2"/>
                </a:solidFill>
                <a:latin typeface="+mn-lt"/>
              </a:rPr>
              <a:t>text_red</a:t>
            </a:r>
          </a:p>
          <a:p>
            <a:pPr algn="ctr"/>
            <a:r>
              <a:rPr lang="en-US" sz="900" dirty="0">
                <a:solidFill>
                  <a:schemeClr val="accent2"/>
                </a:solidFill>
                <a:latin typeface="+mn-lt"/>
              </a:rPr>
              <a:t>#9A221D</a:t>
            </a:r>
          </a:p>
          <a:p>
            <a:pPr algn="ctr"/>
            <a:r>
              <a:rPr lang="en-US" sz="900" dirty="0">
                <a:solidFill>
                  <a:schemeClr val="accent2"/>
                </a:solidFill>
                <a:latin typeface="+mn-lt"/>
              </a:rPr>
              <a:t>154 34 29</a:t>
            </a:r>
          </a:p>
          <a:p>
            <a:pPr algn="ctr"/>
            <a:r>
              <a:rPr lang="en-US" sz="900" dirty="0">
                <a:solidFill>
                  <a:schemeClr val="accent2"/>
                </a:solidFill>
                <a:latin typeface="+mn-lt"/>
              </a:rPr>
              <a:t>[6, 1]</a:t>
            </a:r>
          </a:p>
        </p:txBody>
      </p:sp>
      <p:sp>
        <p:nvSpPr>
          <p:cNvPr id="44" name="Rectangle 43">
            <a:extLst>
              <a:ext uri="{FF2B5EF4-FFF2-40B4-BE49-F238E27FC236}">
                <a16:creationId xmlns:a16="http://schemas.microsoft.com/office/drawing/2014/main" id="{17F57204-B689-2145-AB1D-91837845F28B}"/>
              </a:ext>
            </a:extLst>
          </p:cNvPr>
          <p:cNvSpPr/>
          <p:nvPr userDrawn="1"/>
        </p:nvSpPr>
        <p:spPr>
          <a:xfrm>
            <a:off x="6783160" y="1447800"/>
            <a:ext cx="685800" cy="758952"/>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TextBox 44">
            <a:extLst>
              <a:ext uri="{FF2B5EF4-FFF2-40B4-BE49-F238E27FC236}">
                <a16:creationId xmlns:a16="http://schemas.microsoft.com/office/drawing/2014/main" id="{068C5465-DA62-8E47-9752-560936C6AE61}"/>
              </a:ext>
            </a:extLst>
          </p:cNvPr>
          <p:cNvSpPr txBox="1"/>
          <p:nvPr userDrawn="1"/>
        </p:nvSpPr>
        <p:spPr>
          <a:xfrm>
            <a:off x="6781328" y="2235033"/>
            <a:ext cx="685800" cy="553998"/>
          </a:xfrm>
          <a:prstGeom prst="rect">
            <a:avLst/>
          </a:prstGeom>
          <a:noFill/>
        </p:spPr>
        <p:txBody>
          <a:bodyPr wrap="square" lIns="0" tIns="0" rIns="0" bIns="0" rtlCol="0">
            <a:spAutoFit/>
          </a:bodyPr>
          <a:lstStyle/>
          <a:p>
            <a:pPr algn="ctr"/>
            <a:r>
              <a:rPr lang="en-US" sz="900" b="1" dirty="0">
                <a:solidFill>
                  <a:schemeClr val="bg2">
                    <a:lumMod val="50000"/>
                  </a:schemeClr>
                </a:solidFill>
                <a:latin typeface="+mn-lt"/>
              </a:rPr>
              <a:t>text_green</a:t>
            </a:r>
          </a:p>
          <a:p>
            <a:pPr algn="ctr"/>
            <a:r>
              <a:rPr lang="en-US" sz="900" b="0" dirty="0">
                <a:solidFill>
                  <a:schemeClr val="bg2">
                    <a:lumMod val="50000"/>
                  </a:schemeClr>
                </a:solidFill>
                <a:latin typeface="+mn-lt"/>
              </a:rPr>
              <a:t>#2F6039</a:t>
            </a:r>
          </a:p>
          <a:p>
            <a:pPr algn="ctr"/>
            <a:r>
              <a:rPr lang="en-US" sz="900" b="0" dirty="0">
                <a:solidFill>
                  <a:schemeClr val="bg2">
                    <a:lumMod val="50000"/>
                  </a:schemeClr>
                </a:solidFill>
                <a:latin typeface="+mn-lt"/>
              </a:rPr>
              <a:t>47 96 57</a:t>
            </a:r>
          </a:p>
          <a:p>
            <a:pPr algn="ctr"/>
            <a:r>
              <a:rPr lang="en-US" sz="900" b="0" dirty="0">
                <a:solidFill>
                  <a:schemeClr val="bg2">
                    <a:lumMod val="50000"/>
                  </a:schemeClr>
                </a:solidFill>
                <a:latin typeface="+mn-lt"/>
              </a:rPr>
              <a:t>[3, 6]</a:t>
            </a:r>
          </a:p>
        </p:txBody>
      </p:sp>
      <p:sp>
        <p:nvSpPr>
          <p:cNvPr id="46" name="Text Placeholder 9">
            <a:extLst>
              <a:ext uri="{FF2B5EF4-FFF2-40B4-BE49-F238E27FC236}">
                <a16:creationId xmlns:a16="http://schemas.microsoft.com/office/drawing/2014/main" id="{B75F3B0F-0520-EF4D-AB5E-A00943CB4096}"/>
              </a:ext>
            </a:extLst>
          </p:cNvPr>
          <p:cNvSpPr txBox="1">
            <a:spLocks/>
          </p:cNvSpPr>
          <p:nvPr userDrawn="1"/>
        </p:nvSpPr>
        <p:spPr>
          <a:xfrm>
            <a:off x="2654753" y="1224638"/>
            <a:ext cx="1660928" cy="184666"/>
          </a:xfrm>
          <a:prstGeom prst="rect">
            <a:avLst/>
          </a:prstGeom>
        </p:spPr>
        <p:txBody>
          <a:bodyPr wrap="square" lIns="0" tIns="0" rIns="0" bIns="0">
            <a:spAutoFit/>
          </a:bodyPr>
          <a:lstStyle>
            <a:lvl1pPr marL="0" eaLnBrk="1" hangingPunct="1">
              <a:defRPr lang="en-GB" sz="1600" b="1" kern="1200" spc="4" dirty="0" smtClean="0">
                <a:solidFill>
                  <a:srgbClr val="BD1F1A"/>
                </a:solidFill>
                <a:latin typeface="Arial" panose="020B0604020202020204" pitchFamily="34" charset="0"/>
                <a:ea typeface="+mn-ea"/>
                <a:cs typeface="Arial" panose="020B0604020202020204" pitchFamily="34" charset="0"/>
              </a:defRPr>
            </a:lvl1pPr>
            <a:lvl2pPr marL="371475" eaLnBrk="1" hangingPunct="1">
              <a:defRPr lang="en-GB" sz="1300" b="1" kern="1200" spc="4" dirty="0" smtClean="0">
                <a:solidFill>
                  <a:srgbClr val="BD1F1A"/>
                </a:solidFill>
                <a:latin typeface="Muli-ExtraBold"/>
                <a:ea typeface="+mn-ea"/>
                <a:cs typeface="Muli-ExtraBold"/>
              </a:defRPr>
            </a:lvl2pPr>
            <a:lvl3pPr marL="742950" eaLnBrk="1" hangingPunct="1">
              <a:defRPr lang="en-GB" sz="1300" b="1" kern="1200" spc="4" dirty="0" smtClean="0">
                <a:solidFill>
                  <a:srgbClr val="BD1F1A"/>
                </a:solidFill>
                <a:latin typeface="Muli-ExtraBold"/>
                <a:ea typeface="+mn-ea"/>
                <a:cs typeface="Muli-ExtraBold"/>
              </a:defRPr>
            </a:lvl3pPr>
            <a:lvl4pPr marL="1114425" eaLnBrk="1" hangingPunct="1">
              <a:defRPr lang="en-GB" sz="1300" b="1" kern="1200" spc="4" dirty="0" smtClean="0">
                <a:solidFill>
                  <a:srgbClr val="BD1F1A"/>
                </a:solidFill>
                <a:latin typeface="Muli-ExtraBold"/>
                <a:ea typeface="+mn-ea"/>
                <a:cs typeface="Muli-ExtraBold"/>
              </a:defRPr>
            </a:lvl4pPr>
            <a:lvl5pPr marL="1485900" eaLnBrk="1" hangingPunct="1">
              <a:defRPr lang="en-US" sz="1300" b="1" kern="1200" spc="4" dirty="0">
                <a:solidFill>
                  <a:srgbClr val="BD1F1A"/>
                </a:solidFill>
                <a:latin typeface="Muli-ExtraBold"/>
                <a:ea typeface="+mn-ea"/>
                <a:cs typeface="Muli-ExtraBold"/>
              </a:defRPr>
            </a:lvl5pPr>
            <a:lvl6pPr marL="1857375" eaLnBrk="1" hangingPunct="1">
              <a:defRPr>
                <a:latin typeface="+mn-lt"/>
                <a:ea typeface="+mn-ea"/>
                <a:cs typeface="+mn-cs"/>
              </a:defRPr>
            </a:lvl6pPr>
            <a:lvl7pPr marL="2228850" eaLnBrk="1" hangingPunct="1">
              <a:defRPr>
                <a:latin typeface="+mn-lt"/>
                <a:ea typeface="+mn-ea"/>
                <a:cs typeface="+mn-cs"/>
              </a:defRPr>
            </a:lvl7pPr>
            <a:lvl8pPr marL="2600325" eaLnBrk="1" hangingPunct="1">
              <a:defRPr>
                <a:latin typeface="+mn-lt"/>
                <a:ea typeface="+mn-ea"/>
                <a:cs typeface="+mn-cs"/>
              </a:defRPr>
            </a:lvl8pPr>
            <a:lvl9pPr marL="2971800" eaLnBrk="1" hangingPunct="1">
              <a:defRPr>
                <a:latin typeface="+mn-lt"/>
                <a:ea typeface="+mn-ea"/>
                <a:cs typeface="+mn-cs"/>
              </a:defRPr>
            </a:lvl9pPr>
          </a:lstStyle>
          <a:p>
            <a:r>
              <a:rPr lang="en-US" sz="1200" b="1" i="0" dirty="0">
                <a:solidFill>
                  <a:schemeClr val="accent2"/>
                </a:solidFill>
                <a:latin typeface="+mn-lt"/>
                <a:ea typeface="Open Sans SemiBold" panose="020B0606030504020204" pitchFamily="34" charset="0"/>
                <a:cs typeface="Open Sans SemiBold" panose="020B0606030504020204" pitchFamily="34" charset="0"/>
              </a:rPr>
              <a:t>Text colours</a:t>
            </a:r>
          </a:p>
        </p:txBody>
      </p:sp>
      <p:sp>
        <p:nvSpPr>
          <p:cNvPr id="47" name="Text Placeholder 9">
            <a:extLst>
              <a:ext uri="{FF2B5EF4-FFF2-40B4-BE49-F238E27FC236}">
                <a16:creationId xmlns:a16="http://schemas.microsoft.com/office/drawing/2014/main" id="{6D3B3437-7B66-8848-BCA6-0AAE4D21E0B4}"/>
              </a:ext>
            </a:extLst>
          </p:cNvPr>
          <p:cNvSpPr txBox="1">
            <a:spLocks/>
          </p:cNvSpPr>
          <p:nvPr userDrawn="1"/>
        </p:nvSpPr>
        <p:spPr>
          <a:xfrm>
            <a:off x="8439150" y="3183033"/>
            <a:ext cx="683072" cy="184666"/>
          </a:xfrm>
          <a:prstGeom prst="rect">
            <a:avLst/>
          </a:prstGeom>
        </p:spPr>
        <p:txBody>
          <a:bodyPr wrap="square" lIns="0" tIns="0" rIns="0" bIns="0">
            <a:spAutoFit/>
          </a:bodyPr>
          <a:lstStyle>
            <a:lvl1pPr marL="0" eaLnBrk="1" hangingPunct="1">
              <a:defRPr lang="en-GB" sz="1600" b="1" kern="1200" spc="4" dirty="0" smtClean="0">
                <a:solidFill>
                  <a:srgbClr val="BD1F1A"/>
                </a:solidFill>
                <a:latin typeface="Arial" panose="020B0604020202020204" pitchFamily="34" charset="0"/>
                <a:ea typeface="+mn-ea"/>
                <a:cs typeface="Arial" panose="020B0604020202020204" pitchFamily="34" charset="0"/>
              </a:defRPr>
            </a:lvl1pPr>
            <a:lvl2pPr marL="371475" eaLnBrk="1" hangingPunct="1">
              <a:defRPr lang="en-GB" sz="1300" b="1" kern="1200" spc="4" dirty="0" smtClean="0">
                <a:solidFill>
                  <a:srgbClr val="BD1F1A"/>
                </a:solidFill>
                <a:latin typeface="Muli-ExtraBold"/>
                <a:ea typeface="+mn-ea"/>
                <a:cs typeface="Muli-ExtraBold"/>
              </a:defRPr>
            </a:lvl2pPr>
            <a:lvl3pPr marL="742950" eaLnBrk="1" hangingPunct="1">
              <a:defRPr lang="en-GB" sz="1300" b="1" kern="1200" spc="4" dirty="0" smtClean="0">
                <a:solidFill>
                  <a:srgbClr val="BD1F1A"/>
                </a:solidFill>
                <a:latin typeface="Muli-ExtraBold"/>
                <a:ea typeface="+mn-ea"/>
                <a:cs typeface="Muli-ExtraBold"/>
              </a:defRPr>
            </a:lvl3pPr>
            <a:lvl4pPr marL="1114425" eaLnBrk="1" hangingPunct="1">
              <a:defRPr lang="en-GB" sz="1300" b="1" kern="1200" spc="4" dirty="0" smtClean="0">
                <a:solidFill>
                  <a:srgbClr val="BD1F1A"/>
                </a:solidFill>
                <a:latin typeface="Muli-ExtraBold"/>
                <a:ea typeface="+mn-ea"/>
                <a:cs typeface="Muli-ExtraBold"/>
              </a:defRPr>
            </a:lvl4pPr>
            <a:lvl5pPr marL="1485900" eaLnBrk="1" hangingPunct="1">
              <a:defRPr lang="en-US" sz="1300" b="1" kern="1200" spc="4" dirty="0">
                <a:solidFill>
                  <a:srgbClr val="BD1F1A"/>
                </a:solidFill>
                <a:latin typeface="Muli-ExtraBold"/>
                <a:ea typeface="+mn-ea"/>
                <a:cs typeface="Muli-ExtraBold"/>
              </a:defRPr>
            </a:lvl5pPr>
            <a:lvl6pPr marL="1857375" eaLnBrk="1" hangingPunct="1">
              <a:defRPr>
                <a:latin typeface="+mn-lt"/>
                <a:ea typeface="+mn-ea"/>
                <a:cs typeface="+mn-cs"/>
              </a:defRPr>
            </a:lvl6pPr>
            <a:lvl7pPr marL="2228850" eaLnBrk="1" hangingPunct="1">
              <a:defRPr>
                <a:latin typeface="+mn-lt"/>
                <a:ea typeface="+mn-ea"/>
                <a:cs typeface="+mn-cs"/>
              </a:defRPr>
            </a:lvl7pPr>
            <a:lvl8pPr marL="2600325" eaLnBrk="1" hangingPunct="1">
              <a:defRPr>
                <a:latin typeface="+mn-lt"/>
                <a:ea typeface="+mn-ea"/>
                <a:cs typeface="+mn-cs"/>
              </a:defRPr>
            </a:lvl8pPr>
            <a:lvl9pPr marL="2971800" eaLnBrk="1" hangingPunct="1">
              <a:defRPr>
                <a:latin typeface="+mn-lt"/>
                <a:ea typeface="+mn-ea"/>
                <a:cs typeface="+mn-cs"/>
              </a:defRPr>
            </a:lvl9pPr>
          </a:lstStyle>
          <a:p>
            <a:r>
              <a:rPr lang="en-US" sz="1200" b="1" i="0" dirty="0">
                <a:solidFill>
                  <a:schemeClr val="accent2"/>
                </a:solidFill>
                <a:latin typeface="+mn-lt"/>
                <a:ea typeface="Open Sans SemiBold" panose="020B0606030504020204" pitchFamily="34" charset="0"/>
                <a:cs typeface="Open Sans SemiBold" panose="020B0606030504020204" pitchFamily="34" charset="0"/>
              </a:rPr>
              <a:t>Key</a:t>
            </a:r>
          </a:p>
        </p:txBody>
      </p:sp>
      <p:sp>
        <p:nvSpPr>
          <p:cNvPr id="48" name="Rectangle 47">
            <a:extLst>
              <a:ext uri="{FF2B5EF4-FFF2-40B4-BE49-F238E27FC236}">
                <a16:creationId xmlns:a16="http://schemas.microsoft.com/office/drawing/2014/main" id="{5A08CCE2-070F-C249-B97F-90A5065E6770}"/>
              </a:ext>
            </a:extLst>
          </p:cNvPr>
          <p:cNvSpPr/>
          <p:nvPr userDrawn="1"/>
        </p:nvSpPr>
        <p:spPr>
          <a:xfrm>
            <a:off x="1811037" y="5095486"/>
            <a:ext cx="685800" cy="758952"/>
          </a:xfrm>
          <a:prstGeom prst="rect">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D007A60E-95BB-724F-8682-9F1CA4A18FDC}"/>
              </a:ext>
            </a:extLst>
          </p:cNvPr>
          <p:cNvSpPr txBox="1"/>
          <p:nvPr userDrawn="1"/>
        </p:nvSpPr>
        <p:spPr>
          <a:xfrm>
            <a:off x="1804390" y="5882719"/>
            <a:ext cx="685800" cy="553998"/>
          </a:xfrm>
          <a:prstGeom prst="rect">
            <a:avLst/>
          </a:prstGeom>
          <a:noFill/>
        </p:spPr>
        <p:txBody>
          <a:bodyPr wrap="square" lIns="0" tIns="0" rIns="0" bIns="0" rtlCol="0">
            <a:spAutoFit/>
          </a:bodyPr>
          <a:lstStyle/>
          <a:p>
            <a:pPr algn="ctr"/>
            <a:r>
              <a:rPr lang="en-US" sz="900" b="1" dirty="0">
                <a:solidFill>
                  <a:schemeClr val="tx1">
                    <a:lumMod val="75000"/>
                    <a:lumOff val="25000"/>
                  </a:schemeClr>
                </a:solidFill>
                <a:latin typeface="+mn-lt"/>
              </a:rPr>
              <a:t>grid</a:t>
            </a:r>
          </a:p>
          <a:p>
            <a:pPr algn="ctr"/>
            <a:r>
              <a:rPr lang="en-US" sz="900" dirty="0">
                <a:solidFill>
                  <a:schemeClr val="tx1">
                    <a:lumMod val="75000"/>
                    <a:lumOff val="25000"/>
                  </a:schemeClr>
                </a:solidFill>
                <a:latin typeface="+mn-lt"/>
              </a:rPr>
              <a:t>#CFC9C4</a:t>
            </a:r>
          </a:p>
          <a:p>
            <a:pPr algn="ctr"/>
            <a:r>
              <a:rPr lang="en-US" sz="900" dirty="0">
                <a:solidFill>
                  <a:schemeClr val="tx1">
                    <a:lumMod val="75000"/>
                    <a:lumOff val="25000"/>
                  </a:schemeClr>
                </a:solidFill>
                <a:latin typeface="+mn-lt"/>
              </a:rPr>
              <a:t>207 201 196</a:t>
            </a:r>
          </a:p>
          <a:p>
            <a:pPr algn="ctr"/>
            <a:r>
              <a:rPr lang="en-US" sz="900" dirty="0">
                <a:solidFill>
                  <a:schemeClr val="tx1">
                    <a:lumMod val="75000"/>
                    <a:lumOff val="25000"/>
                  </a:schemeClr>
                </a:solidFill>
                <a:latin typeface="+mn-lt"/>
              </a:rPr>
              <a:t>[2, 3]</a:t>
            </a:r>
          </a:p>
        </p:txBody>
      </p:sp>
      <p:sp>
        <p:nvSpPr>
          <p:cNvPr id="54" name="Rectangle 53">
            <a:extLst>
              <a:ext uri="{FF2B5EF4-FFF2-40B4-BE49-F238E27FC236}">
                <a16:creationId xmlns:a16="http://schemas.microsoft.com/office/drawing/2014/main" id="{C534D1E9-9EEC-3142-B4DD-0AB2B65BCEBF}"/>
              </a:ext>
            </a:extLst>
          </p:cNvPr>
          <p:cNvSpPr/>
          <p:nvPr userDrawn="1"/>
        </p:nvSpPr>
        <p:spPr>
          <a:xfrm>
            <a:off x="8439150" y="5095486"/>
            <a:ext cx="685800" cy="75895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B8F620B3-C1E0-8547-BB5E-08E9D4B1D53F}"/>
              </a:ext>
            </a:extLst>
          </p:cNvPr>
          <p:cNvSpPr txBox="1"/>
          <p:nvPr userDrawn="1"/>
        </p:nvSpPr>
        <p:spPr>
          <a:xfrm>
            <a:off x="8441082" y="5889899"/>
            <a:ext cx="685800" cy="553998"/>
          </a:xfrm>
          <a:prstGeom prst="rect">
            <a:avLst/>
          </a:prstGeom>
          <a:solidFill>
            <a:schemeClr val="bg1"/>
          </a:solidFill>
        </p:spPr>
        <p:txBody>
          <a:bodyPr wrap="square" lIns="0" tIns="0" rIns="0" bIns="0" rtlCol="0">
            <a:spAutoFit/>
          </a:bodyPr>
          <a:lstStyle/>
          <a:p>
            <a:pPr algn="ctr"/>
            <a:r>
              <a:rPr lang="en-US" sz="900" b="1" dirty="0">
                <a:solidFill>
                  <a:srgbClr val="565656"/>
                </a:solidFill>
                <a:latin typeface="+mn-lt"/>
              </a:rPr>
              <a:t>hm_good</a:t>
            </a:r>
          </a:p>
          <a:p>
            <a:pPr algn="ctr"/>
            <a:r>
              <a:rPr lang="en-US" sz="900" b="0" dirty="0">
                <a:solidFill>
                  <a:srgbClr val="565656"/>
                </a:solidFill>
                <a:latin typeface="+mn-lt"/>
              </a:rPr>
              <a:t>#479055</a:t>
            </a:r>
          </a:p>
          <a:p>
            <a:pPr algn="ctr"/>
            <a:r>
              <a:rPr lang="en-US" sz="900" b="0" dirty="0">
                <a:solidFill>
                  <a:srgbClr val="565656"/>
                </a:solidFill>
                <a:latin typeface="+mn-lt"/>
              </a:rPr>
              <a:t>71 144 85</a:t>
            </a:r>
          </a:p>
          <a:p>
            <a:pPr algn="ctr"/>
            <a:r>
              <a:rPr lang="en-US" sz="900" b="0" dirty="0">
                <a:solidFill>
                  <a:srgbClr val="565656"/>
                </a:solidFill>
                <a:latin typeface="+mn-lt"/>
              </a:rPr>
              <a:t>[3, 5]</a:t>
            </a:r>
          </a:p>
        </p:txBody>
      </p:sp>
      <p:sp>
        <p:nvSpPr>
          <p:cNvPr id="60" name="Rectangle 59">
            <a:extLst>
              <a:ext uri="{FF2B5EF4-FFF2-40B4-BE49-F238E27FC236}">
                <a16:creationId xmlns:a16="http://schemas.microsoft.com/office/drawing/2014/main" id="{4B789628-A041-954A-9C40-720F107AAAB3}"/>
              </a:ext>
            </a:extLst>
          </p:cNvPr>
          <p:cNvSpPr/>
          <p:nvPr userDrawn="1"/>
        </p:nvSpPr>
        <p:spPr>
          <a:xfrm>
            <a:off x="7610635" y="5095486"/>
            <a:ext cx="685800" cy="758952"/>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D21F5724-A5F3-6E44-BF42-ABCC414300E7}"/>
              </a:ext>
            </a:extLst>
          </p:cNvPr>
          <p:cNvSpPr txBox="1"/>
          <p:nvPr userDrawn="1"/>
        </p:nvSpPr>
        <p:spPr>
          <a:xfrm>
            <a:off x="7611155" y="5889899"/>
            <a:ext cx="685800" cy="553998"/>
          </a:xfrm>
          <a:prstGeom prst="rect">
            <a:avLst/>
          </a:prstGeom>
          <a:noFill/>
        </p:spPr>
        <p:txBody>
          <a:bodyPr wrap="square" lIns="0" tIns="0" rIns="0" bIns="0" rtlCol="0">
            <a:spAutoFit/>
          </a:bodyPr>
          <a:lstStyle/>
          <a:p>
            <a:pPr algn="ctr"/>
            <a:r>
              <a:rPr lang="en-US" sz="900" b="1" dirty="0">
                <a:solidFill>
                  <a:srgbClr val="565656"/>
                </a:solidFill>
                <a:latin typeface="+mn-lt"/>
              </a:rPr>
              <a:t>hm_gb_mid</a:t>
            </a:r>
          </a:p>
          <a:p>
            <a:pPr algn="ctr"/>
            <a:r>
              <a:rPr lang="en-US" sz="900" dirty="0">
                <a:solidFill>
                  <a:srgbClr val="565656"/>
                </a:solidFill>
                <a:latin typeface="+mn-lt"/>
              </a:rPr>
              <a:t>#F0D8B9</a:t>
            </a:r>
          </a:p>
          <a:p>
            <a:pPr algn="ctr"/>
            <a:r>
              <a:rPr lang="en-US" sz="900" dirty="0">
                <a:solidFill>
                  <a:srgbClr val="565656"/>
                </a:solidFill>
                <a:latin typeface="+mn-lt"/>
              </a:rPr>
              <a:t>240 216 185</a:t>
            </a:r>
          </a:p>
          <a:p>
            <a:pPr algn="ctr"/>
            <a:r>
              <a:rPr lang="en-US" sz="900" dirty="0">
                <a:solidFill>
                  <a:srgbClr val="565656"/>
                </a:solidFill>
                <a:latin typeface="+mn-lt"/>
              </a:rPr>
              <a:t>[10, 4]</a:t>
            </a:r>
          </a:p>
        </p:txBody>
      </p:sp>
      <p:sp>
        <p:nvSpPr>
          <p:cNvPr id="64" name="Text Placeholder 9">
            <a:extLst>
              <a:ext uri="{FF2B5EF4-FFF2-40B4-BE49-F238E27FC236}">
                <a16:creationId xmlns:a16="http://schemas.microsoft.com/office/drawing/2014/main" id="{C3327886-7D83-A349-8618-F7D56B57B350}"/>
              </a:ext>
            </a:extLst>
          </p:cNvPr>
          <p:cNvSpPr txBox="1">
            <a:spLocks/>
          </p:cNvSpPr>
          <p:nvPr userDrawn="1"/>
        </p:nvSpPr>
        <p:spPr>
          <a:xfrm>
            <a:off x="4280951" y="4876382"/>
            <a:ext cx="2290583" cy="184666"/>
          </a:xfrm>
          <a:prstGeom prst="rect">
            <a:avLst/>
          </a:prstGeom>
        </p:spPr>
        <p:txBody>
          <a:bodyPr wrap="square" lIns="0" tIns="0" rIns="0" bIns="0">
            <a:spAutoFit/>
          </a:bodyPr>
          <a:lstStyle>
            <a:lvl1pPr marL="0" eaLnBrk="1" hangingPunct="1">
              <a:defRPr lang="en-GB" sz="1600" b="1" kern="1200" spc="4" dirty="0" smtClean="0">
                <a:solidFill>
                  <a:srgbClr val="BD1F1A"/>
                </a:solidFill>
                <a:latin typeface="Arial" panose="020B0604020202020204" pitchFamily="34" charset="0"/>
                <a:ea typeface="+mn-ea"/>
                <a:cs typeface="Arial" panose="020B0604020202020204" pitchFamily="34" charset="0"/>
              </a:defRPr>
            </a:lvl1pPr>
            <a:lvl2pPr marL="371475" eaLnBrk="1" hangingPunct="1">
              <a:defRPr lang="en-GB" sz="1300" b="1" kern="1200" spc="4" dirty="0" smtClean="0">
                <a:solidFill>
                  <a:srgbClr val="BD1F1A"/>
                </a:solidFill>
                <a:latin typeface="Muli-ExtraBold"/>
                <a:ea typeface="+mn-ea"/>
                <a:cs typeface="Muli-ExtraBold"/>
              </a:defRPr>
            </a:lvl2pPr>
            <a:lvl3pPr marL="742950" eaLnBrk="1" hangingPunct="1">
              <a:defRPr lang="en-GB" sz="1300" b="1" kern="1200" spc="4" dirty="0" smtClean="0">
                <a:solidFill>
                  <a:srgbClr val="BD1F1A"/>
                </a:solidFill>
                <a:latin typeface="Muli-ExtraBold"/>
                <a:ea typeface="+mn-ea"/>
                <a:cs typeface="Muli-ExtraBold"/>
              </a:defRPr>
            </a:lvl3pPr>
            <a:lvl4pPr marL="1114425" eaLnBrk="1" hangingPunct="1">
              <a:defRPr lang="en-GB" sz="1300" b="1" kern="1200" spc="4" dirty="0" smtClean="0">
                <a:solidFill>
                  <a:srgbClr val="BD1F1A"/>
                </a:solidFill>
                <a:latin typeface="Muli-ExtraBold"/>
                <a:ea typeface="+mn-ea"/>
                <a:cs typeface="Muli-ExtraBold"/>
              </a:defRPr>
            </a:lvl4pPr>
            <a:lvl5pPr marL="1485900" eaLnBrk="1" hangingPunct="1">
              <a:defRPr lang="en-US" sz="1300" b="1" kern="1200" spc="4" dirty="0">
                <a:solidFill>
                  <a:srgbClr val="BD1F1A"/>
                </a:solidFill>
                <a:latin typeface="Muli-ExtraBold"/>
                <a:ea typeface="+mn-ea"/>
                <a:cs typeface="Muli-ExtraBold"/>
              </a:defRPr>
            </a:lvl5pPr>
            <a:lvl6pPr marL="1857375" eaLnBrk="1" hangingPunct="1">
              <a:defRPr>
                <a:latin typeface="+mn-lt"/>
                <a:ea typeface="+mn-ea"/>
                <a:cs typeface="+mn-cs"/>
              </a:defRPr>
            </a:lvl6pPr>
            <a:lvl7pPr marL="2228850" eaLnBrk="1" hangingPunct="1">
              <a:defRPr>
                <a:latin typeface="+mn-lt"/>
                <a:ea typeface="+mn-ea"/>
                <a:cs typeface="+mn-cs"/>
              </a:defRPr>
            </a:lvl7pPr>
            <a:lvl8pPr marL="2600325" eaLnBrk="1" hangingPunct="1">
              <a:defRPr>
                <a:latin typeface="+mn-lt"/>
                <a:ea typeface="+mn-ea"/>
                <a:cs typeface="+mn-cs"/>
              </a:defRPr>
            </a:lvl8pPr>
            <a:lvl9pPr marL="2971800" eaLnBrk="1" hangingPunct="1">
              <a:defRPr>
                <a:latin typeface="+mn-lt"/>
                <a:ea typeface="+mn-ea"/>
                <a:cs typeface="+mn-cs"/>
              </a:defRPr>
            </a:lvl9pPr>
          </a:lstStyle>
          <a:p>
            <a:r>
              <a:rPr lang="en-US" sz="1200" b="1" i="0" dirty="0">
                <a:solidFill>
                  <a:schemeClr val="accent2"/>
                </a:solidFill>
                <a:latin typeface="+mn-lt"/>
                <a:ea typeface="Open Sans SemiBold" panose="020B0606030504020204" pitchFamily="34" charset="0"/>
                <a:cs typeface="Open Sans SemiBold" panose="020B0606030504020204" pitchFamily="34" charset="0"/>
              </a:rPr>
              <a:t>Heatmap hot - cold</a:t>
            </a:r>
          </a:p>
        </p:txBody>
      </p:sp>
      <p:sp>
        <p:nvSpPr>
          <p:cNvPr id="65" name="Text Placeholder 9">
            <a:extLst>
              <a:ext uri="{FF2B5EF4-FFF2-40B4-BE49-F238E27FC236}">
                <a16:creationId xmlns:a16="http://schemas.microsoft.com/office/drawing/2014/main" id="{E95E7038-E625-9141-BC9E-7DC0B5F39A5C}"/>
              </a:ext>
            </a:extLst>
          </p:cNvPr>
          <p:cNvSpPr txBox="1">
            <a:spLocks/>
          </p:cNvSpPr>
          <p:nvPr userDrawn="1"/>
        </p:nvSpPr>
        <p:spPr>
          <a:xfrm>
            <a:off x="6778136" y="4875359"/>
            <a:ext cx="1752323" cy="184666"/>
          </a:xfrm>
          <a:prstGeom prst="rect">
            <a:avLst/>
          </a:prstGeom>
        </p:spPr>
        <p:txBody>
          <a:bodyPr wrap="square" lIns="0" tIns="0" rIns="0" bIns="0">
            <a:spAutoFit/>
          </a:bodyPr>
          <a:lstStyle>
            <a:lvl1pPr marL="0" eaLnBrk="1" hangingPunct="1">
              <a:defRPr lang="en-GB" sz="1600" b="1" kern="1200" spc="4" dirty="0" smtClean="0">
                <a:solidFill>
                  <a:srgbClr val="BD1F1A"/>
                </a:solidFill>
                <a:latin typeface="Arial" panose="020B0604020202020204" pitchFamily="34" charset="0"/>
                <a:ea typeface="+mn-ea"/>
                <a:cs typeface="Arial" panose="020B0604020202020204" pitchFamily="34" charset="0"/>
              </a:defRPr>
            </a:lvl1pPr>
            <a:lvl2pPr marL="371475" eaLnBrk="1" hangingPunct="1">
              <a:defRPr lang="en-GB" sz="1300" b="1" kern="1200" spc="4" dirty="0" smtClean="0">
                <a:solidFill>
                  <a:srgbClr val="BD1F1A"/>
                </a:solidFill>
                <a:latin typeface="Muli-ExtraBold"/>
                <a:ea typeface="+mn-ea"/>
                <a:cs typeface="Muli-ExtraBold"/>
              </a:defRPr>
            </a:lvl2pPr>
            <a:lvl3pPr marL="742950" eaLnBrk="1" hangingPunct="1">
              <a:defRPr lang="en-GB" sz="1300" b="1" kern="1200" spc="4" dirty="0" smtClean="0">
                <a:solidFill>
                  <a:srgbClr val="BD1F1A"/>
                </a:solidFill>
                <a:latin typeface="Muli-ExtraBold"/>
                <a:ea typeface="+mn-ea"/>
                <a:cs typeface="Muli-ExtraBold"/>
              </a:defRPr>
            </a:lvl3pPr>
            <a:lvl4pPr marL="1114425" eaLnBrk="1" hangingPunct="1">
              <a:defRPr lang="en-GB" sz="1300" b="1" kern="1200" spc="4" dirty="0" smtClean="0">
                <a:solidFill>
                  <a:srgbClr val="BD1F1A"/>
                </a:solidFill>
                <a:latin typeface="Muli-ExtraBold"/>
                <a:ea typeface="+mn-ea"/>
                <a:cs typeface="Muli-ExtraBold"/>
              </a:defRPr>
            </a:lvl4pPr>
            <a:lvl5pPr marL="1485900" eaLnBrk="1" hangingPunct="1">
              <a:defRPr lang="en-US" sz="1300" b="1" kern="1200" spc="4" dirty="0">
                <a:solidFill>
                  <a:srgbClr val="BD1F1A"/>
                </a:solidFill>
                <a:latin typeface="Muli-ExtraBold"/>
                <a:ea typeface="+mn-ea"/>
                <a:cs typeface="Muli-ExtraBold"/>
              </a:defRPr>
            </a:lvl5pPr>
            <a:lvl6pPr marL="1857375" eaLnBrk="1" hangingPunct="1">
              <a:defRPr>
                <a:latin typeface="+mn-lt"/>
                <a:ea typeface="+mn-ea"/>
                <a:cs typeface="+mn-cs"/>
              </a:defRPr>
            </a:lvl6pPr>
            <a:lvl7pPr marL="2228850" eaLnBrk="1" hangingPunct="1">
              <a:defRPr>
                <a:latin typeface="+mn-lt"/>
                <a:ea typeface="+mn-ea"/>
                <a:cs typeface="+mn-cs"/>
              </a:defRPr>
            </a:lvl7pPr>
            <a:lvl8pPr marL="2600325" eaLnBrk="1" hangingPunct="1">
              <a:defRPr>
                <a:latin typeface="+mn-lt"/>
                <a:ea typeface="+mn-ea"/>
                <a:cs typeface="+mn-cs"/>
              </a:defRPr>
            </a:lvl8pPr>
            <a:lvl9pPr marL="2971800" eaLnBrk="1" hangingPunct="1">
              <a:defRPr>
                <a:latin typeface="+mn-lt"/>
                <a:ea typeface="+mn-ea"/>
                <a:cs typeface="+mn-cs"/>
              </a:defRPr>
            </a:lvl9pPr>
          </a:lstStyle>
          <a:p>
            <a:r>
              <a:rPr lang="en-US" sz="1200" b="1" i="0" dirty="0">
                <a:solidFill>
                  <a:schemeClr val="accent2"/>
                </a:solidFill>
                <a:latin typeface="+mn-lt"/>
                <a:ea typeface="Open Sans SemiBold" panose="020B0606030504020204" pitchFamily="34" charset="0"/>
                <a:cs typeface="Open Sans SemiBold" panose="020B0606030504020204" pitchFamily="34" charset="0"/>
              </a:rPr>
              <a:t>Heatmap good - bad</a:t>
            </a:r>
          </a:p>
        </p:txBody>
      </p:sp>
      <p:sp>
        <p:nvSpPr>
          <p:cNvPr id="66" name="TextBox 65">
            <a:extLst>
              <a:ext uri="{FF2B5EF4-FFF2-40B4-BE49-F238E27FC236}">
                <a16:creationId xmlns:a16="http://schemas.microsoft.com/office/drawing/2014/main" id="{D0FF7783-9883-0141-8A76-46B21C2A0B53}"/>
              </a:ext>
            </a:extLst>
          </p:cNvPr>
          <p:cNvSpPr txBox="1"/>
          <p:nvPr userDrawn="1"/>
        </p:nvSpPr>
        <p:spPr>
          <a:xfrm>
            <a:off x="8439437" y="3403160"/>
            <a:ext cx="685513" cy="758952"/>
          </a:xfrm>
          <a:prstGeom prst="rect">
            <a:avLst/>
          </a:prstGeom>
          <a:solidFill>
            <a:schemeClr val="tx1">
              <a:lumMod val="10000"/>
              <a:lumOff val="90000"/>
            </a:schemeClr>
          </a:solidFill>
        </p:spPr>
        <p:txBody>
          <a:bodyPr wrap="square" lIns="0" tIns="0" rIns="0" bIns="0" rtlCol="0" anchor="ctr" anchorCtr="0">
            <a:noAutofit/>
          </a:bodyPr>
          <a:lstStyle/>
          <a:p>
            <a:pPr algn="ctr"/>
            <a:r>
              <a:rPr lang="en-US" sz="900" b="1" dirty="0">
                <a:solidFill>
                  <a:srgbClr val="565656"/>
                </a:solidFill>
                <a:latin typeface="+mn-lt"/>
              </a:rPr>
              <a:t>R name</a:t>
            </a:r>
          </a:p>
          <a:p>
            <a:pPr algn="ctr"/>
            <a:r>
              <a:rPr lang="en-US" sz="900" dirty="0">
                <a:solidFill>
                  <a:srgbClr val="565656"/>
                </a:solidFill>
                <a:latin typeface="+mn-lt"/>
              </a:rPr>
              <a:t>#HEX</a:t>
            </a:r>
          </a:p>
          <a:p>
            <a:pPr algn="ctr"/>
            <a:r>
              <a:rPr lang="en-US" sz="900" dirty="0">
                <a:solidFill>
                  <a:srgbClr val="565656"/>
                </a:solidFill>
                <a:latin typeface="+mn-lt"/>
              </a:rPr>
              <a:t>RGB</a:t>
            </a:r>
          </a:p>
          <a:p>
            <a:pPr algn="ctr"/>
            <a:r>
              <a:rPr lang="en-US" sz="900" dirty="0">
                <a:solidFill>
                  <a:srgbClr val="565656"/>
                </a:solidFill>
                <a:latin typeface="+mn-lt"/>
              </a:rPr>
              <a:t>[color, row] in theme</a:t>
            </a:r>
          </a:p>
        </p:txBody>
      </p:sp>
      <p:sp>
        <p:nvSpPr>
          <p:cNvPr id="67" name="TextBox 66">
            <a:extLst>
              <a:ext uri="{FF2B5EF4-FFF2-40B4-BE49-F238E27FC236}">
                <a16:creationId xmlns:a16="http://schemas.microsoft.com/office/drawing/2014/main" id="{9BE3328A-0FEC-6F4F-91C1-F708010F1E48}"/>
              </a:ext>
            </a:extLst>
          </p:cNvPr>
          <p:cNvSpPr txBox="1"/>
          <p:nvPr userDrawn="1"/>
        </p:nvSpPr>
        <p:spPr>
          <a:xfrm>
            <a:off x="968134" y="3259193"/>
            <a:ext cx="685801" cy="138499"/>
          </a:xfrm>
          <a:prstGeom prst="rect">
            <a:avLst/>
          </a:prstGeom>
          <a:noFill/>
        </p:spPr>
        <p:txBody>
          <a:bodyPr wrap="square" lIns="0" tIns="0" rIns="0" bIns="0" rtlCol="0">
            <a:spAutoFit/>
          </a:bodyPr>
          <a:lstStyle/>
          <a:p>
            <a:pPr algn="ctr"/>
            <a:r>
              <a:rPr lang="en-US" sz="900" dirty="0">
                <a:solidFill>
                  <a:srgbClr val="565656"/>
                </a:solidFill>
              </a:rPr>
              <a:t>1</a:t>
            </a:r>
          </a:p>
        </p:txBody>
      </p:sp>
      <p:sp>
        <p:nvSpPr>
          <p:cNvPr id="68" name="TextBox 67">
            <a:extLst>
              <a:ext uri="{FF2B5EF4-FFF2-40B4-BE49-F238E27FC236}">
                <a16:creationId xmlns:a16="http://schemas.microsoft.com/office/drawing/2014/main" id="{FFE83562-B48D-5B4B-9FAA-EDD85E625629}"/>
              </a:ext>
            </a:extLst>
          </p:cNvPr>
          <p:cNvSpPr txBox="1"/>
          <p:nvPr userDrawn="1"/>
        </p:nvSpPr>
        <p:spPr>
          <a:xfrm>
            <a:off x="1804492" y="3259193"/>
            <a:ext cx="685801" cy="138499"/>
          </a:xfrm>
          <a:prstGeom prst="rect">
            <a:avLst/>
          </a:prstGeom>
          <a:noFill/>
        </p:spPr>
        <p:txBody>
          <a:bodyPr wrap="square" lIns="0" tIns="0" rIns="0" bIns="0" rtlCol="0">
            <a:spAutoFit/>
          </a:bodyPr>
          <a:lstStyle/>
          <a:p>
            <a:pPr algn="ctr"/>
            <a:r>
              <a:rPr lang="en-US" sz="900" dirty="0">
                <a:solidFill>
                  <a:srgbClr val="565656"/>
                </a:solidFill>
              </a:rPr>
              <a:t>2</a:t>
            </a:r>
          </a:p>
        </p:txBody>
      </p:sp>
      <p:sp>
        <p:nvSpPr>
          <p:cNvPr id="69" name="TextBox 68">
            <a:extLst>
              <a:ext uri="{FF2B5EF4-FFF2-40B4-BE49-F238E27FC236}">
                <a16:creationId xmlns:a16="http://schemas.microsoft.com/office/drawing/2014/main" id="{6D324448-CF09-E34C-80E1-F40138FBC87E}"/>
              </a:ext>
            </a:extLst>
          </p:cNvPr>
          <p:cNvSpPr txBox="1"/>
          <p:nvPr userDrawn="1"/>
        </p:nvSpPr>
        <p:spPr>
          <a:xfrm>
            <a:off x="2623722" y="3259193"/>
            <a:ext cx="685801" cy="138499"/>
          </a:xfrm>
          <a:prstGeom prst="rect">
            <a:avLst/>
          </a:prstGeom>
          <a:noFill/>
        </p:spPr>
        <p:txBody>
          <a:bodyPr wrap="square" lIns="0" tIns="0" rIns="0" bIns="0" rtlCol="0">
            <a:spAutoFit/>
          </a:bodyPr>
          <a:lstStyle/>
          <a:p>
            <a:pPr algn="ctr"/>
            <a:r>
              <a:rPr lang="en-US" sz="900" dirty="0">
                <a:solidFill>
                  <a:srgbClr val="565656"/>
                </a:solidFill>
              </a:rPr>
              <a:t>3</a:t>
            </a:r>
          </a:p>
        </p:txBody>
      </p:sp>
      <p:sp>
        <p:nvSpPr>
          <p:cNvPr id="70" name="TextBox 69">
            <a:extLst>
              <a:ext uri="{FF2B5EF4-FFF2-40B4-BE49-F238E27FC236}">
                <a16:creationId xmlns:a16="http://schemas.microsoft.com/office/drawing/2014/main" id="{B3438D3B-5D80-0846-8BAE-C93638237374}"/>
              </a:ext>
            </a:extLst>
          </p:cNvPr>
          <p:cNvSpPr txBox="1"/>
          <p:nvPr userDrawn="1"/>
        </p:nvSpPr>
        <p:spPr>
          <a:xfrm>
            <a:off x="5115895" y="3257958"/>
            <a:ext cx="685801" cy="138499"/>
          </a:xfrm>
          <a:prstGeom prst="rect">
            <a:avLst/>
          </a:prstGeom>
          <a:noFill/>
        </p:spPr>
        <p:txBody>
          <a:bodyPr wrap="square" lIns="0" tIns="0" rIns="0" bIns="0" rtlCol="0">
            <a:spAutoFit/>
          </a:bodyPr>
          <a:lstStyle/>
          <a:p>
            <a:pPr algn="ctr"/>
            <a:r>
              <a:rPr lang="en-US" sz="900" dirty="0">
                <a:solidFill>
                  <a:srgbClr val="565656"/>
                </a:solidFill>
              </a:rPr>
              <a:t>6</a:t>
            </a:r>
          </a:p>
        </p:txBody>
      </p:sp>
      <p:sp>
        <p:nvSpPr>
          <p:cNvPr id="71" name="TextBox 70">
            <a:extLst>
              <a:ext uri="{FF2B5EF4-FFF2-40B4-BE49-F238E27FC236}">
                <a16:creationId xmlns:a16="http://schemas.microsoft.com/office/drawing/2014/main" id="{CB89A221-C9D7-DE48-81FD-E1835FB58966}"/>
              </a:ext>
            </a:extLst>
          </p:cNvPr>
          <p:cNvSpPr txBox="1"/>
          <p:nvPr userDrawn="1"/>
        </p:nvSpPr>
        <p:spPr>
          <a:xfrm>
            <a:off x="3452535" y="3261084"/>
            <a:ext cx="685801" cy="138499"/>
          </a:xfrm>
          <a:prstGeom prst="rect">
            <a:avLst/>
          </a:prstGeom>
          <a:noFill/>
        </p:spPr>
        <p:txBody>
          <a:bodyPr wrap="square" lIns="0" tIns="0" rIns="0" bIns="0" rtlCol="0">
            <a:spAutoFit/>
          </a:bodyPr>
          <a:lstStyle/>
          <a:p>
            <a:pPr algn="ctr"/>
            <a:r>
              <a:rPr lang="en-US" sz="900" dirty="0">
                <a:solidFill>
                  <a:srgbClr val="565656"/>
                </a:solidFill>
              </a:rPr>
              <a:t>4</a:t>
            </a:r>
          </a:p>
        </p:txBody>
      </p:sp>
      <p:sp>
        <p:nvSpPr>
          <p:cNvPr id="72" name="TextBox 71">
            <a:extLst>
              <a:ext uri="{FF2B5EF4-FFF2-40B4-BE49-F238E27FC236}">
                <a16:creationId xmlns:a16="http://schemas.microsoft.com/office/drawing/2014/main" id="{3BD397DC-EC3E-E341-86B7-4497273D4DFE}"/>
              </a:ext>
            </a:extLst>
          </p:cNvPr>
          <p:cNvSpPr txBox="1"/>
          <p:nvPr userDrawn="1"/>
        </p:nvSpPr>
        <p:spPr>
          <a:xfrm>
            <a:off x="4284215" y="3259193"/>
            <a:ext cx="685801" cy="138499"/>
          </a:xfrm>
          <a:prstGeom prst="rect">
            <a:avLst/>
          </a:prstGeom>
          <a:noFill/>
        </p:spPr>
        <p:txBody>
          <a:bodyPr wrap="square" lIns="0" tIns="0" rIns="0" bIns="0" rtlCol="0">
            <a:spAutoFit/>
          </a:bodyPr>
          <a:lstStyle/>
          <a:p>
            <a:pPr algn="ctr"/>
            <a:r>
              <a:rPr lang="en-US" sz="900" dirty="0">
                <a:solidFill>
                  <a:srgbClr val="565656"/>
                </a:solidFill>
              </a:rPr>
              <a:t>5</a:t>
            </a:r>
          </a:p>
        </p:txBody>
      </p:sp>
      <p:sp>
        <p:nvSpPr>
          <p:cNvPr id="73" name="TextBox 72">
            <a:extLst>
              <a:ext uri="{FF2B5EF4-FFF2-40B4-BE49-F238E27FC236}">
                <a16:creationId xmlns:a16="http://schemas.microsoft.com/office/drawing/2014/main" id="{CF628230-C666-9449-85B6-2E7E837E4CF5}"/>
              </a:ext>
            </a:extLst>
          </p:cNvPr>
          <p:cNvSpPr txBox="1"/>
          <p:nvPr userDrawn="1"/>
        </p:nvSpPr>
        <p:spPr>
          <a:xfrm>
            <a:off x="5935046" y="3257958"/>
            <a:ext cx="685801" cy="138499"/>
          </a:xfrm>
          <a:prstGeom prst="rect">
            <a:avLst/>
          </a:prstGeom>
          <a:noFill/>
        </p:spPr>
        <p:txBody>
          <a:bodyPr wrap="square" lIns="0" tIns="0" rIns="0" bIns="0" rtlCol="0">
            <a:spAutoFit/>
          </a:bodyPr>
          <a:lstStyle/>
          <a:p>
            <a:pPr algn="ctr"/>
            <a:r>
              <a:rPr lang="en-US" sz="900" dirty="0">
                <a:solidFill>
                  <a:srgbClr val="565656"/>
                </a:solidFill>
              </a:rPr>
              <a:t>[7]</a:t>
            </a:r>
          </a:p>
        </p:txBody>
      </p:sp>
      <p:sp>
        <p:nvSpPr>
          <p:cNvPr id="74" name="TextBox 73">
            <a:extLst>
              <a:ext uri="{FF2B5EF4-FFF2-40B4-BE49-F238E27FC236}">
                <a16:creationId xmlns:a16="http://schemas.microsoft.com/office/drawing/2014/main" id="{20D830BF-FC26-2542-9EDC-9156B55301F4}"/>
              </a:ext>
            </a:extLst>
          </p:cNvPr>
          <p:cNvSpPr txBox="1"/>
          <p:nvPr userDrawn="1"/>
        </p:nvSpPr>
        <p:spPr>
          <a:xfrm>
            <a:off x="6754197" y="3257958"/>
            <a:ext cx="685801" cy="138499"/>
          </a:xfrm>
          <a:prstGeom prst="rect">
            <a:avLst/>
          </a:prstGeom>
          <a:noFill/>
        </p:spPr>
        <p:txBody>
          <a:bodyPr wrap="square" lIns="0" tIns="0" rIns="0" bIns="0" rtlCol="0">
            <a:spAutoFit/>
          </a:bodyPr>
          <a:lstStyle/>
          <a:p>
            <a:pPr algn="ctr"/>
            <a:r>
              <a:rPr lang="en-US" sz="900" dirty="0">
                <a:solidFill>
                  <a:srgbClr val="565656"/>
                </a:solidFill>
              </a:rPr>
              <a:t>[8]</a:t>
            </a:r>
          </a:p>
        </p:txBody>
      </p:sp>
      <p:sp>
        <p:nvSpPr>
          <p:cNvPr id="77" name="Text Placeholder 9">
            <a:extLst>
              <a:ext uri="{FF2B5EF4-FFF2-40B4-BE49-F238E27FC236}">
                <a16:creationId xmlns:a16="http://schemas.microsoft.com/office/drawing/2014/main" id="{A68AC26D-0CDE-A34B-B5A4-5019BB61E847}"/>
              </a:ext>
            </a:extLst>
          </p:cNvPr>
          <p:cNvSpPr txBox="1">
            <a:spLocks/>
          </p:cNvSpPr>
          <p:nvPr userDrawn="1"/>
        </p:nvSpPr>
        <p:spPr>
          <a:xfrm>
            <a:off x="974028" y="3099948"/>
            <a:ext cx="8143624" cy="153888"/>
          </a:xfrm>
          <a:prstGeom prst="rect">
            <a:avLst/>
          </a:prstGeom>
        </p:spPr>
        <p:txBody>
          <a:bodyPr wrap="square" lIns="0" tIns="0" rIns="0" bIns="0">
            <a:spAutoFit/>
          </a:bodyPr>
          <a:lstStyle>
            <a:lvl1pPr marL="0" eaLnBrk="1" hangingPunct="1">
              <a:defRPr lang="en-GB" sz="1600" b="1" kern="1200" spc="4" dirty="0" smtClean="0">
                <a:solidFill>
                  <a:srgbClr val="BD1F1A"/>
                </a:solidFill>
                <a:latin typeface="Arial" panose="020B0604020202020204" pitchFamily="34" charset="0"/>
                <a:ea typeface="+mn-ea"/>
                <a:cs typeface="Arial" panose="020B0604020202020204" pitchFamily="34" charset="0"/>
              </a:defRPr>
            </a:lvl1pPr>
            <a:lvl2pPr marL="371475" eaLnBrk="1" hangingPunct="1">
              <a:defRPr lang="en-GB" sz="1300" b="1" kern="1200" spc="4" dirty="0" smtClean="0">
                <a:solidFill>
                  <a:srgbClr val="BD1F1A"/>
                </a:solidFill>
                <a:latin typeface="Muli-ExtraBold"/>
                <a:ea typeface="+mn-ea"/>
                <a:cs typeface="Muli-ExtraBold"/>
              </a:defRPr>
            </a:lvl2pPr>
            <a:lvl3pPr marL="742950" eaLnBrk="1" hangingPunct="1">
              <a:defRPr lang="en-GB" sz="1300" b="1" kern="1200" spc="4" dirty="0" smtClean="0">
                <a:solidFill>
                  <a:srgbClr val="BD1F1A"/>
                </a:solidFill>
                <a:latin typeface="Muli-ExtraBold"/>
                <a:ea typeface="+mn-ea"/>
                <a:cs typeface="Muli-ExtraBold"/>
              </a:defRPr>
            </a:lvl3pPr>
            <a:lvl4pPr marL="1114425" eaLnBrk="1" hangingPunct="1">
              <a:defRPr lang="en-GB" sz="1300" b="1" kern="1200" spc="4" dirty="0" smtClean="0">
                <a:solidFill>
                  <a:srgbClr val="BD1F1A"/>
                </a:solidFill>
                <a:latin typeface="Muli-ExtraBold"/>
                <a:ea typeface="+mn-ea"/>
                <a:cs typeface="Muli-ExtraBold"/>
              </a:defRPr>
            </a:lvl4pPr>
            <a:lvl5pPr marL="1485900" eaLnBrk="1" hangingPunct="1">
              <a:defRPr lang="en-US" sz="1300" b="1" kern="1200" spc="4" dirty="0">
                <a:solidFill>
                  <a:srgbClr val="BD1F1A"/>
                </a:solidFill>
                <a:latin typeface="Muli-ExtraBold"/>
                <a:ea typeface="+mn-ea"/>
                <a:cs typeface="Muli-ExtraBold"/>
              </a:defRPr>
            </a:lvl5pPr>
            <a:lvl6pPr marL="1857375" eaLnBrk="1" hangingPunct="1">
              <a:defRPr>
                <a:latin typeface="+mn-lt"/>
                <a:ea typeface="+mn-ea"/>
                <a:cs typeface="+mn-cs"/>
              </a:defRPr>
            </a:lvl6pPr>
            <a:lvl7pPr marL="2228850" eaLnBrk="1" hangingPunct="1">
              <a:defRPr>
                <a:latin typeface="+mn-lt"/>
                <a:ea typeface="+mn-ea"/>
                <a:cs typeface="+mn-cs"/>
              </a:defRPr>
            </a:lvl7pPr>
            <a:lvl8pPr marL="2600325" eaLnBrk="1" hangingPunct="1">
              <a:defRPr>
                <a:latin typeface="+mn-lt"/>
                <a:ea typeface="+mn-ea"/>
                <a:cs typeface="+mn-cs"/>
              </a:defRPr>
            </a:lvl8pPr>
            <a:lvl9pPr marL="2971800" eaLnBrk="1" hangingPunct="1">
              <a:defRPr>
                <a:latin typeface="+mn-lt"/>
                <a:ea typeface="+mn-ea"/>
                <a:cs typeface="+mn-cs"/>
              </a:defRPr>
            </a:lvl9pPr>
          </a:lstStyle>
          <a:p>
            <a:r>
              <a:rPr lang="en-US" sz="1000" b="0" dirty="0">
                <a:solidFill>
                  <a:srgbClr val="28264B"/>
                </a:solidFill>
                <a:latin typeface="+mn-lt"/>
              </a:rPr>
              <a:t>Benchmark is ALWAYS </a:t>
            </a:r>
            <a:r>
              <a:rPr lang="en-US" sz="1000" dirty="0">
                <a:solidFill>
                  <a:srgbClr val="28264B"/>
                </a:solidFill>
                <a:latin typeface="+mn-lt"/>
              </a:rPr>
              <a:t>dark_blue</a:t>
            </a:r>
            <a:r>
              <a:rPr lang="en-US" sz="1000" b="0" dirty="0">
                <a:solidFill>
                  <a:srgbClr val="242424"/>
                </a:solidFill>
                <a:latin typeface="+mn-lt"/>
              </a:rPr>
              <a:t>, </a:t>
            </a:r>
            <a:r>
              <a:rPr lang="en-US" sz="1000" b="0" dirty="0">
                <a:solidFill>
                  <a:schemeClr val="accent2"/>
                </a:solidFill>
                <a:latin typeface="+mn-lt"/>
              </a:rPr>
              <a:t>Portfolio is ALWAYS </a:t>
            </a:r>
            <a:r>
              <a:rPr lang="en-US" sz="1000" dirty="0">
                <a:solidFill>
                  <a:schemeClr val="accent2"/>
                </a:solidFill>
                <a:latin typeface="+mn-lt"/>
              </a:rPr>
              <a:t>dark_red</a:t>
            </a:r>
            <a:r>
              <a:rPr lang="en-US" sz="1000" b="0" dirty="0">
                <a:solidFill>
                  <a:schemeClr val="accent2"/>
                </a:solidFill>
                <a:latin typeface="+mn-lt"/>
              </a:rPr>
              <a:t>, </a:t>
            </a:r>
            <a:r>
              <a:rPr lang="en-US" sz="1000" b="0" dirty="0">
                <a:solidFill>
                  <a:schemeClr val="accent3"/>
                </a:solidFill>
                <a:latin typeface="+mn-lt"/>
              </a:rPr>
              <a:t>Cash can be </a:t>
            </a:r>
            <a:r>
              <a:rPr lang="en-US" sz="1000" dirty="0">
                <a:solidFill>
                  <a:schemeClr val="accent3"/>
                </a:solidFill>
                <a:latin typeface="+mn-lt"/>
              </a:rPr>
              <a:t>grey. </a:t>
            </a:r>
            <a:r>
              <a:rPr lang="en-US" sz="1000" b="0" dirty="0">
                <a:solidFill>
                  <a:schemeClr val="tx1"/>
                </a:solidFill>
                <a:latin typeface="+mn-lt"/>
              </a:rPr>
              <a:t>Colours 1-6 are automatic in Office.</a:t>
            </a:r>
            <a:endParaRPr lang="en-US" sz="1000" b="0" dirty="0">
              <a:solidFill>
                <a:schemeClr val="accent3"/>
              </a:solidFill>
              <a:latin typeface="+mn-lt"/>
            </a:endParaRPr>
          </a:p>
        </p:txBody>
      </p:sp>
      <p:sp>
        <p:nvSpPr>
          <p:cNvPr id="83" name="_Disclaimer Title">
            <a:extLst>
              <a:ext uri="{FF2B5EF4-FFF2-40B4-BE49-F238E27FC236}">
                <a16:creationId xmlns:a16="http://schemas.microsoft.com/office/drawing/2014/main" id="{6BBAC3D2-A4CD-0D40-BDA6-D55BD1BE5AD8}"/>
              </a:ext>
            </a:extLst>
          </p:cNvPr>
          <p:cNvSpPr txBox="1">
            <a:spLocks/>
          </p:cNvSpPr>
          <p:nvPr userDrawn="1"/>
        </p:nvSpPr>
        <p:spPr>
          <a:xfrm>
            <a:off x="872929" y="627105"/>
            <a:ext cx="6430396" cy="41031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defTabSz="861993">
              <a:buClr>
                <a:srgbClr val="585858"/>
              </a:buClr>
            </a:pPr>
            <a:r>
              <a:rPr lang="en-GB" sz="2400" b="0" i="0" cap="all" spc="50" baseline="0" dirty="0">
                <a:solidFill>
                  <a:srgbClr val="29214A"/>
                </a:solidFill>
                <a:latin typeface="+mj-lt"/>
                <a:ea typeface="+mj-ea"/>
                <a:cs typeface="Arial" panose="020B0604020202020204" pitchFamily="34" charset="0"/>
              </a:rPr>
              <a:t>CAIM Colour Palette</a:t>
            </a:r>
          </a:p>
          <a:p>
            <a:endParaRPr lang="en-GB" sz="1200" kern="0" cap="all" spc="50" baseline="0" dirty="0">
              <a:solidFill>
                <a:sysClr val="windowText" lastClr="000000"/>
              </a:solidFill>
              <a:latin typeface="+mj-lt"/>
              <a:cs typeface="Arial" panose="020B0604020202020204" pitchFamily="34" charset="0"/>
            </a:endParaRPr>
          </a:p>
          <a:p>
            <a:endParaRPr lang="en-GB" sz="1200" kern="0" cap="all" spc="50" baseline="0" dirty="0">
              <a:solidFill>
                <a:sysClr val="windowText" lastClr="000000"/>
              </a:solidFill>
              <a:latin typeface="+mj-lt"/>
              <a:cs typeface="Arial" panose="020B0604020202020204" pitchFamily="34" charset="0"/>
            </a:endParaRPr>
          </a:p>
        </p:txBody>
      </p:sp>
      <p:sp>
        <p:nvSpPr>
          <p:cNvPr id="84" name="Text Placeholder 9">
            <a:extLst>
              <a:ext uri="{FF2B5EF4-FFF2-40B4-BE49-F238E27FC236}">
                <a16:creationId xmlns:a16="http://schemas.microsoft.com/office/drawing/2014/main" id="{9B910075-99A7-DD40-868A-F50DB5CCAF95}"/>
              </a:ext>
            </a:extLst>
          </p:cNvPr>
          <p:cNvSpPr txBox="1">
            <a:spLocks/>
          </p:cNvSpPr>
          <p:nvPr userDrawn="1"/>
        </p:nvSpPr>
        <p:spPr>
          <a:xfrm>
            <a:off x="989925" y="1224121"/>
            <a:ext cx="1660928" cy="184666"/>
          </a:xfrm>
          <a:prstGeom prst="rect">
            <a:avLst/>
          </a:prstGeom>
        </p:spPr>
        <p:txBody>
          <a:bodyPr wrap="square" lIns="0" tIns="0" rIns="0" bIns="0">
            <a:spAutoFit/>
          </a:bodyPr>
          <a:lstStyle>
            <a:lvl1pPr marL="0" eaLnBrk="1" hangingPunct="1">
              <a:defRPr lang="en-GB" sz="1600" b="1" kern="1200" spc="4" dirty="0" smtClean="0">
                <a:solidFill>
                  <a:srgbClr val="BD1F1A"/>
                </a:solidFill>
                <a:latin typeface="Arial" panose="020B0604020202020204" pitchFamily="34" charset="0"/>
                <a:ea typeface="+mn-ea"/>
                <a:cs typeface="Arial" panose="020B0604020202020204" pitchFamily="34" charset="0"/>
              </a:defRPr>
            </a:lvl1pPr>
            <a:lvl2pPr marL="371475" eaLnBrk="1" hangingPunct="1">
              <a:defRPr lang="en-GB" sz="1300" b="1" kern="1200" spc="4" dirty="0" smtClean="0">
                <a:solidFill>
                  <a:srgbClr val="BD1F1A"/>
                </a:solidFill>
                <a:latin typeface="Muli-ExtraBold"/>
                <a:ea typeface="+mn-ea"/>
                <a:cs typeface="Muli-ExtraBold"/>
              </a:defRPr>
            </a:lvl2pPr>
            <a:lvl3pPr marL="742950" eaLnBrk="1" hangingPunct="1">
              <a:defRPr lang="en-GB" sz="1300" b="1" kern="1200" spc="4" dirty="0" smtClean="0">
                <a:solidFill>
                  <a:srgbClr val="BD1F1A"/>
                </a:solidFill>
                <a:latin typeface="Muli-ExtraBold"/>
                <a:ea typeface="+mn-ea"/>
                <a:cs typeface="Muli-ExtraBold"/>
              </a:defRPr>
            </a:lvl3pPr>
            <a:lvl4pPr marL="1114425" eaLnBrk="1" hangingPunct="1">
              <a:defRPr lang="en-GB" sz="1300" b="1" kern="1200" spc="4" dirty="0" smtClean="0">
                <a:solidFill>
                  <a:srgbClr val="BD1F1A"/>
                </a:solidFill>
                <a:latin typeface="Muli-ExtraBold"/>
                <a:ea typeface="+mn-ea"/>
                <a:cs typeface="Muli-ExtraBold"/>
              </a:defRPr>
            </a:lvl4pPr>
            <a:lvl5pPr marL="1485900" eaLnBrk="1" hangingPunct="1">
              <a:defRPr lang="en-US" sz="1300" b="1" kern="1200" spc="4" dirty="0">
                <a:solidFill>
                  <a:srgbClr val="BD1F1A"/>
                </a:solidFill>
                <a:latin typeface="Muli-ExtraBold"/>
                <a:ea typeface="+mn-ea"/>
                <a:cs typeface="Muli-ExtraBold"/>
              </a:defRPr>
            </a:lvl5pPr>
            <a:lvl6pPr marL="1857375" eaLnBrk="1" hangingPunct="1">
              <a:defRPr>
                <a:latin typeface="+mn-lt"/>
                <a:ea typeface="+mn-ea"/>
                <a:cs typeface="+mn-cs"/>
              </a:defRPr>
            </a:lvl6pPr>
            <a:lvl7pPr marL="2228850" eaLnBrk="1" hangingPunct="1">
              <a:defRPr>
                <a:latin typeface="+mn-lt"/>
                <a:ea typeface="+mn-ea"/>
                <a:cs typeface="+mn-cs"/>
              </a:defRPr>
            </a:lvl7pPr>
            <a:lvl8pPr marL="2600325" eaLnBrk="1" hangingPunct="1">
              <a:defRPr>
                <a:latin typeface="+mn-lt"/>
                <a:ea typeface="+mn-ea"/>
                <a:cs typeface="+mn-cs"/>
              </a:defRPr>
            </a:lvl8pPr>
            <a:lvl9pPr marL="2971800" eaLnBrk="1" hangingPunct="1">
              <a:defRPr>
                <a:latin typeface="+mn-lt"/>
                <a:ea typeface="+mn-ea"/>
                <a:cs typeface="+mn-cs"/>
              </a:defRPr>
            </a:lvl9pPr>
          </a:lstStyle>
          <a:p>
            <a:r>
              <a:rPr lang="en-US" sz="1200" b="1" i="0" dirty="0">
                <a:solidFill>
                  <a:schemeClr val="accent2"/>
                </a:solidFill>
                <a:latin typeface="+mn-lt"/>
                <a:ea typeface="Open Sans SemiBold" panose="020B0606030504020204" pitchFamily="34" charset="0"/>
                <a:cs typeface="Open Sans SemiBold" panose="020B0606030504020204" pitchFamily="34" charset="0"/>
              </a:rPr>
              <a:t>Primary colours</a:t>
            </a:r>
          </a:p>
        </p:txBody>
      </p:sp>
      <p:sp>
        <p:nvSpPr>
          <p:cNvPr id="81" name="Rectangle 80">
            <a:extLst>
              <a:ext uri="{FF2B5EF4-FFF2-40B4-BE49-F238E27FC236}">
                <a16:creationId xmlns:a16="http://schemas.microsoft.com/office/drawing/2014/main" id="{61128536-1D48-D448-BF44-D9409D14B7AD}"/>
              </a:ext>
            </a:extLst>
          </p:cNvPr>
          <p:cNvSpPr/>
          <p:nvPr userDrawn="1"/>
        </p:nvSpPr>
        <p:spPr>
          <a:xfrm>
            <a:off x="3467586" y="1449290"/>
            <a:ext cx="685800" cy="75895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TextBox 81">
            <a:extLst>
              <a:ext uri="{FF2B5EF4-FFF2-40B4-BE49-F238E27FC236}">
                <a16:creationId xmlns:a16="http://schemas.microsoft.com/office/drawing/2014/main" id="{339660D6-1EBD-1949-A385-7AC51167660C}"/>
              </a:ext>
            </a:extLst>
          </p:cNvPr>
          <p:cNvSpPr txBox="1"/>
          <p:nvPr userDrawn="1"/>
        </p:nvSpPr>
        <p:spPr>
          <a:xfrm>
            <a:off x="3463012" y="2236523"/>
            <a:ext cx="685800" cy="553998"/>
          </a:xfrm>
          <a:prstGeom prst="rect">
            <a:avLst/>
          </a:prstGeom>
          <a:noFill/>
        </p:spPr>
        <p:txBody>
          <a:bodyPr wrap="square" lIns="0" tIns="0" rIns="0" bIns="0" rtlCol="0">
            <a:spAutoFit/>
          </a:bodyPr>
          <a:lstStyle/>
          <a:p>
            <a:pPr algn="ctr"/>
            <a:r>
              <a:rPr lang="en-US" sz="900" b="1" dirty="0">
                <a:solidFill>
                  <a:srgbClr val="565656"/>
                </a:solidFill>
                <a:latin typeface="+mn-lt"/>
              </a:rPr>
              <a:t>text_dark</a:t>
            </a:r>
          </a:p>
          <a:p>
            <a:pPr algn="ctr"/>
            <a:r>
              <a:rPr lang="en-US" sz="900" dirty="0">
                <a:solidFill>
                  <a:srgbClr val="565656"/>
                </a:solidFill>
                <a:latin typeface="+mn-lt"/>
              </a:rPr>
              <a:t>#675D54</a:t>
            </a:r>
          </a:p>
          <a:p>
            <a:pPr algn="ctr"/>
            <a:r>
              <a:rPr lang="en-US" sz="900" dirty="0">
                <a:solidFill>
                  <a:srgbClr val="565656"/>
                </a:solidFill>
                <a:latin typeface="+mn-lt"/>
              </a:rPr>
              <a:t>103 93 84</a:t>
            </a:r>
          </a:p>
          <a:p>
            <a:pPr algn="ctr"/>
            <a:r>
              <a:rPr lang="en-US" sz="900" dirty="0">
                <a:solidFill>
                  <a:srgbClr val="565656"/>
                </a:solidFill>
                <a:latin typeface="+mn-lt"/>
              </a:rPr>
              <a:t>[2, 5]</a:t>
            </a:r>
          </a:p>
        </p:txBody>
      </p:sp>
      <p:sp>
        <p:nvSpPr>
          <p:cNvPr id="86" name="Rectangle 85">
            <a:extLst>
              <a:ext uri="{FF2B5EF4-FFF2-40B4-BE49-F238E27FC236}">
                <a16:creationId xmlns:a16="http://schemas.microsoft.com/office/drawing/2014/main" id="{4A710698-C8D4-334C-9B9A-3EB7AF0D97DF}"/>
              </a:ext>
            </a:extLst>
          </p:cNvPr>
          <p:cNvSpPr/>
          <p:nvPr userDrawn="1"/>
        </p:nvSpPr>
        <p:spPr>
          <a:xfrm>
            <a:off x="982523" y="5095486"/>
            <a:ext cx="685800" cy="758952"/>
          </a:xfrm>
          <a:prstGeom prst="rect">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TextBox 86">
            <a:extLst>
              <a:ext uri="{FF2B5EF4-FFF2-40B4-BE49-F238E27FC236}">
                <a16:creationId xmlns:a16="http://schemas.microsoft.com/office/drawing/2014/main" id="{D8C5F70A-5873-A642-9811-0AA5B3F254B1}"/>
              </a:ext>
            </a:extLst>
          </p:cNvPr>
          <p:cNvSpPr txBox="1"/>
          <p:nvPr userDrawn="1"/>
        </p:nvSpPr>
        <p:spPr>
          <a:xfrm>
            <a:off x="977160" y="5882719"/>
            <a:ext cx="685800" cy="553998"/>
          </a:xfrm>
          <a:prstGeom prst="rect">
            <a:avLst/>
          </a:prstGeom>
          <a:noFill/>
        </p:spPr>
        <p:txBody>
          <a:bodyPr wrap="square" lIns="0" tIns="0" rIns="0" bIns="0" rtlCol="0">
            <a:spAutoFit/>
          </a:bodyPr>
          <a:lstStyle/>
          <a:p>
            <a:pPr algn="ctr"/>
            <a:r>
              <a:rPr lang="en-US" sz="900" b="1" dirty="0">
                <a:solidFill>
                  <a:schemeClr val="tx1">
                    <a:lumMod val="75000"/>
                    <a:lumOff val="25000"/>
                  </a:schemeClr>
                </a:solidFill>
                <a:latin typeface="+mn-lt"/>
              </a:rPr>
              <a:t>background</a:t>
            </a:r>
          </a:p>
          <a:p>
            <a:pPr algn="ctr"/>
            <a:r>
              <a:rPr lang="en-US" sz="900" dirty="0">
                <a:solidFill>
                  <a:schemeClr val="tx1">
                    <a:lumMod val="75000"/>
                    <a:lumOff val="25000"/>
                  </a:schemeClr>
                </a:solidFill>
                <a:latin typeface="+mn-lt"/>
              </a:rPr>
              <a:t>#ECE9E7</a:t>
            </a:r>
          </a:p>
          <a:p>
            <a:pPr algn="ctr"/>
            <a:r>
              <a:rPr lang="en-US" sz="900" dirty="0">
                <a:solidFill>
                  <a:schemeClr val="tx1">
                    <a:lumMod val="75000"/>
                    <a:lumOff val="25000"/>
                  </a:schemeClr>
                </a:solidFill>
                <a:latin typeface="+mn-lt"/>
              </a:rPr>
              <a:t>236 233 231</a:t>
            </a:r>
          </a:p>
          <a:p>
            <a:pPr algn="ctr"/>
            <a:r>
              <a:rPr lang="en-US" sz="900" dirty="0">
                <a:solidFill>
                  <a:schemeClr val="tx1">
                    <a:lumMod val="75000"/>
                    <a:lumOff val="25000"/>
                  </a:schemeClr>
                </a:solidFill>
                <a:latin typeface="+mn-lt"/>
              </a:rPr>
              <a:t>[2, 2]</a:t>
            </a:r>
          </a:p>
        </p:txBody>
      </p:sp>
      <p:sp>
        <p:nvSpPr>
          <p:cNvPr id="89" name="Text Placeholder 9">
            <a:extLst>
              <a:ext uri="{FF2B5EF4-FFF2-40B4-BE49-F238E27FC236}">
                <a16:creationId xmlns:a16="http://schemas.microsoft.com/office/drawing/2014/main" id="{F4A35DB3-F407-5B46-882C-DD1C674ACA58}"/>
              </a:ext>
            </a:extLst>
          </p:cNvPr>
          <p:cNvSpPr txBox="1">
            <a:spLocks/>
          </p:cNvSpPr>
          <p:nvPr userDrawn="1"/>
        </p:nvSpPr>
        <p:spPr>
          <a:xfrm>
            <a:off x="983975" y="4875220"/>
            <a:ext cx="1394066" cy="184666"/>
          </a:xfrm>
          <a:prstGeom prst="rect">
            <a:avLst/>
          </a:prstGeom>
        </p:spPr>
        <p:txBody>
          <a:bodyPr wrap="square" lIns="0" tIns="0" rIns="0" bIns="0">
            <a:spAutoFit/>
          </a:bodyPr>
          <a:lstStyle>
            <a:lvl1pPr marL="0" eaLnBrk="1" hangingPunct="1">
              <a:defRPr lang="en-GB" sz="1600" b="1" kern="1200" spc="4" dirty="0" smtClean="0">
                <a:solidFill>
                  <a:srgbClr val="BD1F1A"/>
                </a:solidFill>
                <a:latin typeface="Arial" panose="020B0604020202020204" pitchFamily="34" charset="0"/>
                <a:ea typeface="+mn-ea"/>
                <a:cs typeface="Arial" panose="020B0604020202020204" pitchFamily="34" charset="0"/>
              </a:defRPr>
            </a:lvl1pPr>
            <a:lvl2pPr marL="371475" eaLnBrk="1" hangingPunct="1">
              <a:defRPr lang="en-GB" sz="1300" b="1" kern="1200" spc="4" dirty="0" smtClean="0">
                <a:solidFill>
                  <a:srgbClr val="BD1F1A"/>
                </a:solidFill>
                <a:latin typeface="Muli-ExtraBold"/>
                <a:ea typeface="+mn-ea"/>
                <a:cs typeface="Muli-ExtraBold"/>
              </a:defRPr>
            </a:lvl2pPr>
            <a:lvl3pPr marL="742950" eaLnBrk="1" hangingPunct="1">
              <a:defRPr lang="en-GB" sz="1300" b="1" kern="1200" spc="4" dirty="0" smtClean="0">
                <a:solidFill>
                  <a:srgbClr val="BD1F1A"/>
                </a:solidFill>
                <a:latin typeface="Muli-ExtraBold"/>
                <a:ea typeface="+mn-ea"/>
                <a:cs typeface="Muli-ExtraBold"/>
              </a:defRPr>
            </a:lvl3pPr>
            <a:lvl4pPr marL="1114425" eaLnBrk="1" hangingPunct="1">
              <a:defRPr lang="en-GB" sz="1300" b="1" kern="1200" spc="4" dirty="0" smtClean="0">
                <a:solidFill>
                  <a:srgbClr val="BD1F1A"/>
                </a:solidFill>
                <a:latin typeface="Muli-ExtraBold"/>
                <a:ea typeface="+mn-ea"/>
                <a:cs typeface="Muli-ExtraBold"/>
              </a:defRPr>
            </a:lvl4pPr>
            <a:lvl5pPr marL="1485900" eaLnBrk="1" hangingPunct="1">
              <a:defRPr lang="en-US" sz="1300" b="1" kern="1200" spc="4" dirty="0">
                <a:solidFill>
                  <a:srgbClr val="BD1F1A"/>
                </a:solidFill>
                <a:latin typeface="Muli-ExtraBold"/>
                <a:ea typeface="+mn-ea"/>
                <a:cs typeface="Muli-ExtraBold"/>
              </a:defRPr>
            </a:lvl5pPr>
            <a:lvl6pPr marL="1857375" eaLnBrk="1" hangingPunct="1">
              <a:defRPr>
                <a:latin typeface="+mn-lt"/>
                <a:ea typeface="+mn-ea"/>
                <a:cs typeface="+mn-cs"/>
              </a:defRPr>
            </a:lvl6pPr>
            <a:lvl7pPr marL="2228850" eaLnBrk="1" hangingPunct="1">
              <a:defRPr>
                <a:latin typeface="+mn-lt"/>
                <a:ea typeface="+mn-ea"/>
                <a:cs typeface="+mn-cs"/>
              </a:defRPr>
            </a:lvl7pPr>
            <a:lvl8pPr marL="2600325" eaLnBrk="1" hangingPunct="1">
              <a:defRPr>
                <a:latin typeface="+mn-lt"/>
                <a:ea typeface="+mn-ea"/>
                <a:cs typeface="+mn-cs"/>
              </a:defRPr>
            </a:lvl8pPr>
            <a:lvl9pPr marL="2971800" eaLnBrk="1" hangingPunct="1">
              <a:defRPr>
                <a:latin typeface="+mn-lt"/>
                <a:ea typeface="+mn-ea"/>
                <a:cs typeface="+mn-cs"/>
              </a:defRPr>
            </a:lvl9pPr>
          </a:lstStyle>
          <a:p>
            <a:r>
              <a:rPr lang="en-US" sz="1200" b="1" i="0" dirty="0">
                <a:solidFill>
                  <a:schemeClr val="accent2"/>
                </a:solidFill>
                <a:latin typeface="+mn-lt"/>
                <a:ea typeface="Open Sans SemiBold" panose="020B0606030504020204" pitchFamily="34" charset="0"/>
                <a:cs typeface="Open Sans SemiBold" panose="020B0606030504020204" pitchFamily="34" charset="0"/>
              </a:rPr>
              <a:t>Chart elements</a:t>
            </a:r>
          </a:p>
        </p:txBody>
      </p:sp>
      <p:sp>
        <p:nvSpPr>
          <p:cNvPr id="91" name="Rectangle 90">
            <a:extLst>
              <a:ext uri="{FF2B5EF4-FFF2-40B4-BE49-F238E27FC236}">
                <a16:creationId xmlns:a16="http://schemas.microsoft.com/office/drawing/2014/main" id="{7F3339D9-4FF8-354A-9A01-E72E9C42C339}"/>
              </a:ext>
            </a:extLst>
          </p:cNvPr>
          <p:cNvSpPr/>
          <p:nvPr userDrawn="1"/>
        </p:nvSpPr>
        <p:spPr>
          <a:xfrm>
            <a:off x="5945863" y="5095486"/>
            <a:ext cx="685800" cy="7589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TextBox 91">
            <a:extLst>
              <a:ext uri="{FF2B5EF4-FFF2-40B4-BE49-F238E27FC236}">
                <a16:creationId xmlns:a16="http://schemas.microsoft.com/office/drawing/2014/main" id="{876C99B0-0EB9-EF46-B212-29057ED64265}"/>
              </a:ext>
            </a:extLst>
          </p:cNvPr>
          <p:cNvSpPr txBox="1"/>
          <p:nvPr userDrawn="1"/>
        </p:nvSpPr>
        <p:spPr>
          <a:xfrm>
            <a:off x="5934080" y="5882719"/>
            <a:ext cx="685800" cy="553998"/>
          </a:xfrm>
          <a:prstGeom prst="rect">
            <a:avLst/>
          </a:prstGeom>
          <a:noFill/>
        </p:spPr>
        <p:txBody>
          <a:bodyPr wrap="square" lIns="0" tIns="0" rIns="0" bIns="0" rtlCol="0">
            <a:spAutoFit/>
          </a:bodyPr>
          <a:lstStyle/>
          <a:p>
            <a:pPr algn="ctr"/>
            <a:r>
              <a:rPr lang="en-US" sz="900" b="1" dirty="0">
                <a:solidFill>
                  <a:schemeClr val="tx1">
                    <a:lumMod val="75000"/>
                    <a:lumOff val="25000"/>
                  </a:schemeClr>
                </a:solidFill>
                <a:latin typeface="+mn-lt"/>
              </a:rPr>
              <a:t>hm_hot</a:t>
            </a:r>
          </a:p>
          <a:p>
            <a:pPr algn="ctr"/>
            <a:r>
              <a:rPr lang="en-US" sz="900" dirty="0">
                <a:solidFill>
                  <a:schemeClr val="tx1">
                    <a:lumMod val="75000"/>
                    <a:lumOff val="25000"/>
                  </a:schemeClr>
                </a:solidFill>
                <a:latin typeface="+mn-lt"/>
              </a:rPr>
              <a:t>#9A221D</a:t>
            </a:r>
          </a:p>
          <a:p>
            <a:pPr algn="ctr"/>
            <a:r>
              <a:rPr lang="en-US" sz="900" dirty="0">
                <a:solidFill>
                  <a:schemeClr val="tx1">
                    <a:lumMod val="75000"/>
                    <a:lumOff val="25000"/>
                  </a:schemeClr>
                </a:solidFill>
                <a:latin typeface="+mn-lt"/>
              </a:rPr>
              <a:t>154 34 29</a:t>
            </a:r>
          </a:p>
          <a:p>
            <a:pPr algn="ctr"/>
            <a:r>
              <a:rPr lang="en-US" sz="900" dirty="0">
                <a:solidFill>
                  <a:schemeClr val="tx1">
                    <a:lumMod val="75000"/>
                    <a:lumOff val="25000"/>
                  </a:schemeClr>
                </a:solidFill>
                <a:latin typeface="+mn-lt"/>
              </a:rPr>
              <a:t>[6, 1]</a:t>
            </a:r>
          </a:p>
        </p:txBody>
      </p:sp>
      <p:sp>
        <p:nvSpPr>
          <p:cNvPr id="93" name="Rectangle 92">
            <a:extLst>
              <a:ext uri="{FF2B5EF4-FFF2-40B4-BE49-F238E27FC236}">
                <a16:creationId xmlns:a16="http://schemas.microsoft.com/office/drawing/2014/main" id="{9D753526-3338-4842-8528-57C0294FC74B}"/>
              </a:ext>
            </a:extLst>
          </p:cNvPr>
          <p:cNvSpPr/>
          <p:nvPr userDrawn="1"/>
        </p:nvSpPr>
        <p:spPr>
          <a:xfrm>
            <a:off x="5117349" y="5095486"/>
            <a:ext cx="685800" cy="758952"/>
          </a:xfrm>
          <a:prstGeom prst="rect">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Box 93">
            <a:extLst>
              <a:ext uri="{FF2B5EF4-FFF2-40B4-BE49-F238E27FC236}">
                <a16:creationId xmlns:a16="http://schemas.microsoft.com/office/drawing/2014/main" id="{F57A919B-693F-2047-84BE-2826ED0A2098}"/>
              </a:ext>
            </a:extLst>
          </p:cNvPr>
          <p:cNvSpPr txBox="1"/>
          <p:nvPr userDrawn="1"/>
        </p:nvSpPr>
        <p:spPr>
          <a:xfrm>
            <a:off x="5119945" y="5889899"/>
            <a:ext cx="685800" cy="553998"/>
          </a:xfrm>
          <a:prstGeom prst="rect">
            <a:avLst/>
          </a:prstGeom>
          <a:noFill/>
        </p:spPr>
        <p:txBody>
          <a:bodyPr wrap="square" lIns="0" tIns="0" rIns="0" bIns="0" rtlCol="0">
            <a:spAutoFit/>
          </a:bodyPr>
          <a:lstStyle/>
          <a:p>
            <a:pPr algn="ctr"/>
            <a:r>
              <a:rPr lang="en-US" sz="900" b="1" dirty="0">
                <a:solidFill>
                  <a:schemeClr val="tx1">
                    <a:lumMod val="75000"/>
                    <a:lumOff val="25000"/>
                  </a:schemeClr>
                </a:solidFill>
                <a:latin typeface="+mn-lt"/>
              </a:rPr>
              <a:t>hm_hc_mid</a:t>
            </a:r>
          </a:p>
          <a:p>
            <a:pPr algn="ctr"/>
            <a:r>
              <a:rPr lang="en-US" sz="900" dirty="0">
                <a:solidFill>
                  <a:schemeClr val="tx1">
                    <a:lumMod val="75000"/>
                    <a:lumOff val="25000"/>
                  </a:schemeClr>
                </a:solidFill>
                <a:latin typeface="+mn-lt"/>
              </a:rPr>
              <a:t>#CFC9C4</a:t>
            </a:r>
          </a:p>
          <a:p>
            <a:pPr algn="ctr"/>
            <a:r>
              <a:rPr lang="en-US" sz="900" dirty="0">
                <a:solidFill>
                  <a:schemeClr val="tx1">
                    <a:lumMod val="75000"/>
                    <a:lumOff val="25000"/>
                  </a:schemeClr>
                </a:solidFill>
                <a:latin typeface="+mn-lt"/>
              </a:rPr>
              <a:t>207 201 196</a:t>
            </a:r>
          </a:p>
          <a:p>
            <a:pPr algn="ctr"/>
            <a:r>
              <a:rPr lang="en-US" sz="900" dirty="0">
                <a:solidFill>
                  <a:schemeClr val="tx1">
                    <a:lumMod val="75000"/>
                    <a:lumOff val="25000"/>
                  </a:schemeClr>
                </a:solidFill>
                <a:latin typeface="+mn-lt"/>
              </a:rPr>
              <a:t>[2, 3]</a:t>
            </a:r>
          </a:p>
        </p:txBody>
      </p:sp>
      <p:sp>
        <p:nvSpPr>
          <p:cNvPr id="95" name="Rectangle 94">
            <a:extLst>
              <a:ext uri="{FF2B5EF4-FFF2-40B4-BE49-F238E27FC236}">
                <a16:creationId xmlns:a16="http://schemas.microsoft.com/office/drawing/2014/main" id="{851ECD08-AD83-B143-B76F-33F3967AA026}"/>
              </a:ext>
            </a:extLst>
          </p:cNvPr>
          <p:cNvSpPr/>
          <p:nvPr userDrawn="1"/>
        </p:nvSpPr>
        <p:spPr>
          <a:xfrm>
            <a:off x="4288835" y="5095486"/>
            <a:ext cx="685800" cy="758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TextBox 95">
            <a:extLst>
              <a:ext uri="{FF2B5EF4-FFF2-40B4-BE49-F238E27FC236}">
                <a16:creationId xmlns:a16="http://schemas.microsoft.com/office/drawing/2014/main" id="{F524EC74-0981-7142-A5A3-A08CDF2E851A}"/>
              </a:ext>
            </a:extLst>
          </p:cNvPr>
          <p:cNvSpPr txBox="1"/>
          <p:nvPr userDrawn="1"/>
        </p:nvSpPr>
        <p:spPr>
          <a:xfrm>
            <a:off x="4279620" y="5882719"/>
            <a:ext cx="685800" cy="553998"/>
          </a:xfrm>
          <a:prstGeom prst="rect">
            <a:avLst/>
          </a:prstGeom>
          <a:noFill/>
        </p:spPr>
        <p:txBody>
          <a:bodyPr wrap="square" lIns="0" tIns="0" rIns="0" bIns="0" rtlCol="0">
            <a:spAutoFit/>
          </a:bodyPr>
          <a:lstStyle/>
          <a:p>
            <a:pPr algn="ctr"/>
            <a:r>
              <a:rPr lang="en-US" sz="900" b="1" dirty="0">
                <a:solidFill>
                  <a:schemeClr val="tx1">
                    <a:lumMod val="75000"/>
                    <a:lumOff val="25000"/>
                  </a:schemeClr>
                </a:solidFill>
                <a:latin typeface="+mn-lt"/>
              </a:rPr>
              <a:t>hm_cold</a:t>
            </a:r>
          </a:p>
          <a:p>
            <a:pPr algn="ctr"/>
            <a:r>
              <a:rPr lang="en-US" sz="900" dirty="0">
                <a:solidFill>
                  <a:schemeClr val="tx1">
                    <a:lumMod val="75000"/>
                    <a:lumOff val="25000"/>
                  </a:schemeClr>
                </a:solidFill>
                <a:latin typeface="+mn-lt"/>
              </a:rPr>
              <a:t>#28264B</a:t>
            </a:r>
          </a:p>
          <a:p>
            <a:pPr algn="ctr"/>
            <a:r>
              <a:rPr lang="en-US" sz="900" dirty="0">
                <a:solidFill>
                  <a:schemeClr val="tx1">
                    <a:lumMod val="75000"/>
                    <a:lumOff val="25000"/>
                  </a:schemeClr>
                </a:solidFill>
                <a:latin typeface="+mn-lt"/>
              </a:rPr>
              <a:t>40 35 75</a:t>
            </a:r>
          </a:p>
          <a:p>
            <a:pPr algn="ctr"/>
            <a:r>
              <a:rPr lang="en-US" sz="900" dirty="0">
                <a:solidFill>
                  <a:schemeClr val="tx1">
                    <a:lumMod val="75000"/>
                    <a:lumOff val="25000"/>
                  </a:schemeClr>
                </a:solidFill>
                <a:latin typeface="+mn-lt"/>
              </a:rPr>
              <a:t>[5, 1]</a:t>
            </a:r>
          </a:p>
        </p:txBody>
      </p:sp>
      <p:sp>
        <p:nvSpPr>
          <p:cNvPr id="97" name="Rectangle 96">
            <a:extLst>
              <a:ext uri="{FF2B5EF4-FFF2-40B4-BE49-F238E27FC236}">
                <a16:creationId xmlns:a16="http://schemas.microsoft.com/office/drawing/2014/main" id="{8752D7C3-D502-8E48-869A-8BC50012A867}"/>
              </a:ext>
            </a:extLst>
          </p:cNvPr>
          <p:cNvSpPr/>
          <p:nvPr userDrawn="1"/>
        </p:nvSpPr>
        <p:spPr>
          <a:xfrm>
            <a:off x="6782121" y="5095486"/>
            <a:ext cx="685800" cy="75895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TextBox 97">
            <a:extLst>
              <a:ext uri="{FF2B5EF4-FFF2-40B4-BE49-F238E27FC236}">
                <a16:creationId xmlns:a16="http://schemas.microsoft.com/office/drawing/2014/main" id="{0C83DDF9-5114-3D41-B8E1-F9344ED54610}"/>
              </a:ext>
            </a:extLst>
          </p:cNvPr>
          <p:cNvSpPr txBox="1"/>
          <p:nvPr userDrawn="1"/>
        </p:nvSpPr>
        <p:spPr>
          <a:xfrm>
            <a:off x="6767770" y="5882719"/>
            <a:ext cx="685800" cy="553998"/>
          </a:xfrm>
          <a:prstGeom prst="rect">
            <a:avLst/>
          </a:prstGeom>
          <a:noFill/>
        </p:spPr>
        <p:txBody>
          <a:bodyPr wrap="square" lIns="0" tIns="0" rIns="0" bIns="0" rtlCol="0">
            <a:spAutoFit/>
          </a:bodyPr>
          <a:lstStyle/>
          <a:p>
            <a:pPr algn="ctr"/>
            <a:r>
              <a:rPr lang="en-US" sz="900" b="1" dirty="0">
                <a:solidFill>
                  <a:schemeClr val="tx1">
                    <a:lumMod val="75000"/>
                    <a:lumOff val="25000"/>
                  </a:schemeClr>
                </a:solidFill>
                <a:latin typeface="+mn-lt"/>
              </a:rPr>
              <a:t>hm_bad</a:t>
            </a:r>
          </a:p>
          <a:p>
            <a:pPr algn="ctr"/>
            <a:r>
              <a:rPr lang="en-US" sz="900" dirty="0">
                <a:solidFill>
                  <a:schemeClr val="tx1">
                    <a:lumMod val="75000"/>
                    <a:lumOff val="25000"/>
                  </a:schemeClr>
                </a:solidFill>
                <a:latin typeface="+mn-lt"/>
              </a:rPr>
              <a:t>#D12E28</a:t>
            </a:r>
          </a:p>
          <a:p>
            <a:pPr algn="ctr"/>
            <a:r>
              <a:rPr lang="en-US" sz="900" dirty="0">
                <a:solidFill>
                  <a:schemeClr val="tx1">
                    <a:lumMod val="75000"/>
                    <a:lumOff val="25000"/>
                  </a:schemeClr>
                </a:solidFill>
                <a:latin typeface="+mn-lt"/>
              </a:rPr>
              <a:t>209 46 40</a:t>
            </a:r>
          </a:p>
          <a:p>
            <a:pPr algn="ctr"/>
            <a:r>
              <a:rPr lang="en-US" sz="900" dirty="0">
                <a:solidFill>
                  <a:schemeClr val="tx1">
                    <a:lumMod val="75000"/>
                    <a:lumOff val="25000"/>
                  </a:schemeClr>
                </a:solidFill>
                <a:latin typeface="+mn-lt"/>
              </a:rPr>
              <a:t>[4, 1]</a:t>
            </a:r>
          </a:p>
        </p:txBody>
      </p:sp>
      <p:sp>
        <p:nvSpPr>
          <p:cNvPr id="99" name="TextBox 98">
            <a:extLst>
              <a:ext uri="{FF2B5EF4-FFF2-40B4-BE49-F238E27FC236}">
                <a16:creationId xmlns:a16="http://schemas.microsoft.com/office/drawing/2014/main" id="{0B0A0DDE-73F9-EE42-A363-7830CC6A7631}"/>
              </a:ext>
            </a:extLst>
          </p:cNvPr>
          <p:cNvSpPr txBox="1"/>
          <p:nvPr userDrawn="1"/>
        </p:nvSpPr>
        <p:spPr>
          <a:xfrm>
            <a:off x="5939570" y="4193449"/>
            <a:ext cx="685800" cy="553998"/>
          </a:xfrm>
          <a:prstGeom prst="rect">
            <a:avLst/>
          </a:prstGeom>
          <a:noFill/>
        </p:spPr>
        <p:txBody>
          <a:bodyPr wrap="square" lIns="0" tIns="0" rIns="0" bIns="0" rtlCol="0">
            <a:spAutoFit/>
          </a:bodyPr>
          <a:lstStyle/>
          <a:p>
            <a:pPr algn="ctr"/>
            <a:r>
              <a:rPr lang="en-US" sz="900" b="1" dirty="0">
                <a:solidFill>
                  <a:srgbClr val="565656"/>
                </a:solidFill>
                <a:latin typeface="+mn-lt"/>
              </a:rPr>
              <a:t>sea_green</a:t>
            </a:r>
          </a:p>
          <a:p>
            <a:pPr algn="ctr"/>
            <a:r>
              <a:rPr lang="en-US" sz="900" dirty="0">
                <a:solidFill>
                  <a:srgbClr val="565656"/>
                </a:solidFill>
                <a:latin typeface="+mn-lt"/>
              </a:rPr>
              <a:t>#69B578</a:t>
            </a:r>
          </a:p>
          <a:p>
            <a:pPr algn="ctr"/>
            <a:r>
              <a:rPr lang="en-US" sz="900" dirty="0">
                <a:solidFill>
                  <a:srgbClr val="565656"/>
                </a:solidFill>
                <a:latin typeface="+mn-lt"/>
              </a:rPr>
              <a:t>105 181 120</a:t>
            </a:r>
          </a:p>
          <a:p>
            <a:pPr algn="ctr"/>
            <a:r>
              <a:rPr lang="en-US" sz="900" dirty="0">
                <a:solidFill>
                  <a:srgbClr val="565656"/>
                </a:solidFill>
                <a:latin typeface="+mn-lt"/>
              </a:rPr>
              <a:t>[3, 1]</a:t>
            </a:r>
          </a:p>
        </p:txBody>
      </p:sp>
      <p:sp>
        <p:nvSpPr>
          <p:cNvPr id="109" name="Document Code">
            <a:extLst>
              <a:ext uri="{FF2B5EF4-FFF2-40B4-BE49-F238E27FC236}">
                <a16:creationId xmlns:a16="http://schemas.microsoft.com/office/drawing/2014/main" id="{031ACFAE-2E1B-744B-BCAB-2003328B0E2A}"/>
              </a:ext>
            </a:extLst>
          </p:cNvPr>
          <p:cNvSpPr>
            <a:spLocks noGrp="1"/>
          </p:cNvSpPr>
          <p:nvPr>
            <p:ph type="ftr" sz="quarter" idx="12"/>
          </p:nvPr>
        </p:nvSpPr>
        <p:spPr>
          <a:xfrm rot="16200000">
            <a:off x="-251468" y="5850645"/>
            <a:ext cx="1184110" cy="123111"/>
          </a:xfrm>
        </p:spPr>
        <p:txBody>
          <a:bodyPr/>
          <a:lstStyle/>
          <a:p>
            <a:r>
              <a:rPr lang="en-US" dirty="0"/>
              <a:t>Document Code</a:t>
            </a:r>
          </a:p>
        </p:txBody>
      </p:sp>
      <p:sp>
        <p:nvSpPr>
          <p:cNvPr id="110" name="Date">
            <a:extLst>
              <a:ext uri="{FF2B5EF4-FFF2-40B4-BE49-F238E27FC236}">
                <a16:creationId xmlns:a16="http://schemas.microsoft.com/office/drawing/2014/main" id="{186876BC-B410-F746-B3AD-772C5E79C327}"/>
              </a:ext>
            </a:extLst>
          </p:cNvPr>
          <p:cNvSpPr>
            <a:spLocks noGrp="1"/>
          </p:cNvSpPr>
          <p:nvPr>
            <p:ph type="dt" sz="half" idx="11"/>
          </p:nvPr>
        </p:nvSpPr>
        <p:spPr>
          <a:xfrm>
            <a:off x="978408" y="6605428"/>
            <a:ext cx="1282192" cy="138499"/>
          </a:xfrm>
        </p:spPr>
        <p:txBody>
          <a:bodyPr/>
          <a:lstStyle/>
          <a:p>
            <a:fld id="{C214F419-8DDC-EA48-BD24-CF9CA5C03B01}" type="datetime3">
              <a:rPr lang="en-US" smtClean="0"/>
              <a:t>21 September 2023</a:t>
            </a:fld>
            <a:endParaRPr lang="en-US" dirty="0"/>
          </a:p>
        </p:txBody>
      </p:sp>
      <p:sp>
        <p:nvSpPr>
          <p:cNvPr id="111" name="Slide Number X">
            <a:extLst>
              <a:ext uri="{FF2B5EF4-FFF2-40B4-BE49-F238E27FC236}">
                <a16:creationId xmlns:a16="http://schemas.microsoft.com/office/drawing/2014/main" id="{D300A39C-FDFC-694D-80E1-B75FE959064E}"/>
              </a:ext>
            </a:extLst>
          </p:cNvPr>
          <p:cNvSpPr>
            <a:spLocks noGrp="1"/>
          </p:cNvSpPr>
          <p:nvPr>
            <p:ph type="sldNum" sz="quarter" idx="10"/>
          </p:nvPr>
        </p:nvSpPr>
        <p:spPr>
          <a:xfrm>
            <a:off x="9149310" y="6185842"/>
            <a:ext cx="576581" cy="369332"/>
          </a:xfrm>
        </p:spPr>
        <p:txBody>
          <a:bodyPr/>
          <a:lstStyle/>
          <a:p>
            <a:fld id="{4D6F2D72-4CB1-486D-B1A1-88BC527D97A4}" type="slidenum">
              <a:rPr lang="en-GB" smtClean="0"/>
              <a:pPr/>
              <a:t>‹#›</a:t>
            </a:fld>
            <a:r>
              <a:rPr lang="en-GB"/>
              <a:t> </a:t>
            </a:r>
            <a:endParaRPr lang="en-GB" dirty="0"/>
          </a:p>
        </p:txBody>
      </p:sp>
      <p:sp>
        <p:nvSpPr>
          <p:cNvPr id="79" name="Rectangle 78">
            <a:extLst>
              <a:ext uri="{FF2B5EF4-FFF2-40B4-BE49-F238E27FC236}">
                <a16:creationId xmlns:a16="http://schemas.microsoft.com/office/drawing/2014/main" id="{1FED2799-A1DB-5E43-8580-47390B034E89}"/>
              </a:ext>
            </a:extLst>
          </p:cNvPr>
          <p:cNvSpPr/>
          <p:nvPr userDrawn="1"/>
        </p:nvSpPr>
        <p:spPr>
          <a:xfrm>
            <a:off x="2644715" y="5095486"/>
            <a:ext cx="685800" cy="75895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0" name="TextBox 79">
            <a:extLst>
              <a:ext uri="{FF2B5EF4-FFF2-40B4-BE49-F238E27FC236}">
                <a16:creationId xmlns:a16="http://schemas.microsoft.com/office/drawing/2014/main" id="{9DE74DD5-F379-A24B-ABF4-F710B5E32385}"/>
              </a:ext>
            </a:extLst>
          </p:cNvPr>
          <p:cNvSpPr txBox="1"/>
          <p:nvPr userDrawn="1"/>
        </p:nvSpPr>
        <p:spPr>
          <a:xfrm>
            <a:off x="2640141" y="5882719"/>
            <a:ext cx="685800" cy="553998"/>
          </a:xfrm>
          <a:prstGeom prst="rect">
            <a:avLst/>
          </a:prstGeom>
          <a:noFill/>
        </p:spPr>
        <p:txBody>
          <a:bodyPr wrap="square" lIns="0" tIns="0" rIns="0" bIns="0" rtlCol="0">
            <a:spAutoFit/>
          </a:bodyPr>
          <a:lstStyle/>
          <a:p>
            <a:pPr algn="ctr"/>
            <a:r>
              <a:rPr lang="en-US" sz="900" b="1" dirty="0">
                <a:solidFill>
                  <a:srgbClr val="565656"/>
                </a:solidFill>
                <a:latin typeface="+mn-lt"/>
              </a:rPr>
              <a:t>chart_text</a:t>
            </a:r>
          </a:p>
          <a:p>
            <a:pPr algn="ctr"/>
            <a:r>
              <a:rPr lang="en-US" sz="900" dirty="0">
                <a:solidFill>
                  <a:srgbClr val="565656"/>
                </a:solidFill>
                <a:latin typeface="+mn-lt"/>
              </a:rPr>
              <a:t>#433D37</a:t>
            </a:r>
          </a:p>
          <a:p>
            <a:pPr algn="ctr"/>
            <a:r>
              <a:rPr lang="en-US" sz="900" dirty="0">
                <a:solidFill>
                  <a:srgbClr val="565656"/>
                </a:solidFill>
                <a:latin typeface="+mn-lt"/>
              </a:rPr>
              <a:t>67 61 55</a:t>
            </a:r>
          </a:p>
          <a:p>
            <a:pPr algn="ctr"/>
            <a:r>
              <a:rPr lang="en-US" sz="900" dirty="0">
                <a:solidFill>
                  <a:srgbClr val="565656"/>
                </a:solidFill>
                <a:latin typeface="+mn-lt"/>
              </a:rPr>
              <a:t>[2, 6]</a:t>
            </a:r>
          </a:p>
        </p:txBody>
      </p:sp>
      <p:sp>
        <p:nvSpPr>
          <p:cNvPr id="85" name="Rectangle 84">
            <a:extLst>
              <a:ext uri="{FF2B5EF4-FFF2-40B4-BE49-F238E27FC236}">
                <a16:creationId xmlns:a16="http://schemas.microsoft.com/office/drawing/2014/main" id="{A128F086-EDA1-1C4C-82F7-5482D7914713}"/>
              </a:ext>
            </a:extLst>
          </p:cNvPr>
          <p:cNvSpPr/>
          <p:nvPr userDrawn="1"/>
        </p:nvSpPr>
        <p:spPr>
          <a:xfrm>
            <a:off x="5133506" y="1447800"/>
            <a:ext cx="685800" cy="758952"/>
          </a:xfrm>
          <a:prstGeom prst="rect">
            <a:avLst/>
          </a:prstGeom>
          <a:solidFill>
            <a:schemeClr val="tx1">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TextBox 87">
            <a:extLst>
              <a:ext uri="{FF2B5EF4-FFF2-40B4-BE49-F238E27FC236}">
                <a16:creationId xmlns:a16="http://schemas.microsoft.com/office/drawing/2014/main" id="{56E7F3EB-5A78-7C46-A053-4408C3A59113}"/>
              </a:ext>
            </a:extLst>
          </p:cNvPr>
          <p:cNvSpPr txBox="1"/>
          <p:nvPr userDrawn="1"/>
        </p:nvSpPr>
        <p:spPr>
          <a:xfrm>
            <a:off x="5126859" y="2235033"/>
            <a:ext cx="685800" cy="553998"/>
          </a:xfrm>
          <a:prstGeom prst="rect">
            <a:avLst/>
          </a:prstGeom>
          <a:noFill/>
        </p:spPr>
        <p:txBody>
          <a:bodyPr wrap="square" lIns="0" tIns="0" rIns="0" bIns="0" rtlCol="0">
            <a:spAutoFit/>
          </a:bodyPr>
          <a:lstStyle/>
          <a:p>
            <a:pPr algn="ctr"/>
            <a:r>
              <a:rPr lang="en-US" sz="900" b="1" dirty="0">
                <a:solidFill>
                  <a:schemeClr val="tx1">
                    <a:lumMod val="25000"/>
                    <a:lumOff val="75000"/>
                  </a:schemeClr>
                </a:solidFill>
                <a:latin typeface="+mn-lt"/>
              </a:rPr>
              <a:t>cover_grey</a:t>
            </a:r>
          </a:p>
          <a:p>
            <a:pPr algn="ctr"/>
            <a:r>
              <a:rPr lang="en-US" sz="900" dirty="0">
                <a:solidFill>
                  <a:schemeClr val="tx1">
                    <a:lumMod val="25000"/>
                    <a:lumOff val="75000"/>
                  </a:schemeClr>
                </a:solidFill>
                <a:latin typeface="+mn-lt"/>
              </a:rPr>
              <a:t>#CFC9C4</a:t>
            </a:r>
          </a:p>
          <a:p>
            <a:pPr algn="ctr"/>
            <a:r>
              <a:rPr lang="en-US" sz="900" dirty="0">
                <a:solidFill>
                  <a:schemeClr val="tx1">
                    <a:lumMod val="25000"/>
                    <a:lumOff val="75000"/>
                  </a:schemeClr>
                </a:solidFill>
                <a:latin typeface="+mn-lt"/>
              </a:rPr>
              <a:t>207 201 196</a:t>
            </a:r>
          </a:p>
          <a:p>
            <a:pPr algn="ctr"/>
            <a:r>
              <a:rPr lang="en-US" sz="900" dirty="0">
                <a:solidFill>
                  <a:schemeClr val="tx1">
                    <a:lumMod val="25000"/>
                    <a:lumOff val="75000"/>
                  </a:schemeClr>
                </a:solidFill>
                <a:latin typeface="+mn-lt"/>
              </a:rPr>
              <a:t>[2, 3]</a:t>
            </a:r>
          </a:p>
        </p:txBody>
      </p:sp>
    </p:spTree>
    <p:extLst>
      <p:ext uri="{BB962C8B-B14F-4D97-AF65-F5344CB8AC3E}">
        <p14:creationId xmlns:p14="http://schemas.microsoft.com/office/powerpoint/2010/main" val="163431525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End">
    <p:bg>
      <p:bgPr>
        <a:solidFill>
          <a:srgbClr val="28264B"/>
        </a:solidFill>
        <a:effectLst/>
      </p:bgPr>
    </p:bg>
    <p:spTree>
      <p:nvGrpSpPr>
        <p:cNvPr id="1" name=""/>
        <p:cNvGrpSpPr/>
        <p:nvPr/>
      </p:nvGrpSpPr>
      <p:grpSpPr>
        <a:xfrm>
          <a:off x="0" y="0"/>
          <a:ext cx="0" cy="0"/>
          <a:chOff x="0" y="0"/>
          <a:chExt cx="0" cy="0"/>
        </a:xfrm>
      </p:grpSpPr>
      <p:sp>
        <p:nvSpPr>
          <p:cNvPr id="7" name="_Bottom Footer Line">
            <a:extLst>
              <a:ext uri="{FF2B5EF4-FFF2-40B4-BE49-F238E27FC236}">
                <a16:creationId xmlns:a16="http://schemas.microsoft.com/office/drawing/2014/main" id="{53385F4D-7848-4B9F-9B22-78E080B4F82C}"/>
              </a:ext>
            </a:extLst>
          </p:cNvPr>
          <p:cNvSpPr/>
          <p:nvPr userDrawn="1"/>
        </p:nvSpPr>
        <p:spPr>
          <a:xfrm>
            <a:off x="0" y="6257667"/>
            <a:ext cx="9421535" cy="0"/>
          </a:xfrm>
          <a:custGeom>
            <a:avLst/>
            <a:gdLst/>
            <a:ahLst/>
            <a:cxnLst/>
            <a:rect l="l" t="t" r="r" b="b"/>
            <a:pathLst>
              <a:path w="11595735">
                <a:moveTo>
                  <a:pt x="0" y="0"/>
                </a:moveTo>
                <a:lnTo>
                  <a:pt x="11595186" y="0"/>
                </a:lnTo>
              </a:path>
            </a:pathLst>
          </a:custGeom>
          <a:ln w="19050">
            <a:solidFill>
              <a:srgbClr val="D12E28"/>
            </a:solidFill>
          </a:ln>
        </p:spPr>
        <p:txBody>
          <a:bodyPr wrap="square" lIns="0" tIns="0" rIns="0" bIns="0" rtlCol="0"/>
          <a:lstStyle/>
          <a:p>
            <a:endParaRPr sz="1463"/>
          </a:p>
        </p:txBody>
      </p:sp>
      <p:sp>
        <p:nvSpPr>
          <p:cNvPr id="13" name="_FCA Text">
            <a:extLst>
              <a:ext uri="{FF2B5EF4-FFF2-40B4-BE49-F238E27FC236}">
                <a16:creationId xmlns:a16="http://schemas.microsoft.com/office/drawing/2014/main" id="{94F202A5-6B34-4047-92D1-B19808E154CC}"/>
              </a:ext>
            </a:extLst>
          </p:cNvPr>
          <p:cNvSpPr txBox="1"/>
          <p:nvPr userDrawn="1"/>
        </p:nvSpPr>
        <p:spPr>
          <a:xfrm>
            <a:off x="457200" y="5991101"/>
            <a:ext cx="8964335" cy="246221"/>
          </a:xfrm>
          <a:prstGeom prst="rect">
            <a:avLst/>
          </a:prstGeom>
          <a:noFill/>
        </p:spPr>
        <p:txBody>
          <a:bodyPr wrap="square" lIns="0" rIns="0" rtlCol="0">
            <a:spAutoFit/>
          </a:bodyPr>
          <a:lstStyle/>
          <a:p>
            <a:pPr algn="l" defTabSz="861993">
              <a:buClr>
                <a:srgbClr val="585858"/>
              </a:buClr>
            </a:pPr>
            <a:r>
              <a:rPr lang="en-GB" sz="1000" kern="0" dirty="0">
                <a:solidFill>
                  <a:schemeClr val="bg1"/>
                </a:solidFill>
                <a:latin typeface="+mn-lt"/>
                <a:cs typeface="Arial" panose="020B0604020202020204" pitchFamily="34" charset="0"/>
              </a:rPr>
              <a:t>Authorised and regulated by the Financial Conduct Authority in the UK (Financial Services Register number: 119207)</a:t>
            </a:r>
          </a:p>
        </p:txBody>
      </p:sp>
      <p:sp>
        <p:nvSpPr>
          <p:cNvPr id="9" name="_Email">
            <a:extLst>
              <a:ext uri="{FF2B5EF4-FFF2-40B4-BE49-F238E27FC236}">
                <a16:creationId xmlns:a16="http://schemas.microsoft.com/office/drawing/2014/main" id="{4417115D-D1CD-4602-907A-E6BD418D51D8}"/>
              </a:ext>
            </a:extLst>
          </p:cNvPr>
          <p:cNvSpPr txBox="1"/>
          <p:nvPr userDrawn="1"/>
        </p:nvSpPr>
        <p:spPr>
          <a:xfrm>
            <a:off x="484907" y="3949330"/>
            <a:ext cx="2882271" cy="1544990"/>
          </a:xfrm>
          <a:prstGeom prst="rect">
            <a:avLst/>
          </a:prstGeom>
        </p:spPr>
        <p:txBody>
          <a:bodyPr vert="horz" wrap="square" lIns="0" tIns="13414" rIns="0" bIns="0" rtlCol="0">
            <a:spAutoFit/>
          </a:bodyPr>
          <a:lstStyle/>
          <a:p>
            <a:pPr marL="10319">
              <a:lnSpc>
                <a:spcPts val="1471"/>
              </a:lnSpc>
            </a:pPr>
            <a:r>
              <a:rPr lang="en-GB" sz="1200" b="0" spc="20" baseline="0" dirty="0" err="1">
                <a:solidFill>
                  <a:schemeClr val="bg1"/>
                </a:solidFill>
                <a:latin typeface="+mn-lt"/>
                <a:cs typeface="Arial" panose="020B0604020202020204" pitchFamily="34" charset="0"/>
              </a:rPr>
              <a:t>www.caiml.com</a:t>
            </a:r>
            <a:endParaRPr lang="en-GB" sz="1200" b="0" spc="20" baseline="0" dirty="0">
              <a:solidFill>
                <a:schemeClr val="bg1"/>
              </a:solidFill>
              <a:latin typeface="+mn-lt"/>
              <a:cs typeface="Arial" panose="020B0604020202020204" pitchFamily="34" charset="0"/>
            </a:endParaRPr>
          </a:p>
          <a:p>
            <a:pPr marL="10319">
              <a:lnSpc>
                <a:spcPts val="1471"/>
              </a:lnSpc>
            </a:pPr>
            <a:endParaRPr lang="en-US" sz="1200" b="0" kern="1200" spc="20" baseline="0" dirty="0">
              <a:solidFill>
                <a:schemeClr val="bg1"/>
              </a:solidFill>
              <a:latin typeface="+mn-lt"/>
              <a:ea typeface="+mn-ea"/>
              <a:cs typeface="Arial" panose="020B0604020202020204" pitchFamily="34" charset="0"/>
            </a:endParaRPr>
          </a:p>
          <a:p>
            <a:pPr marL="10319">
              <a:lnSpc>
                <a:spcPts val="1471"/>
              </a:lnSpc>
            </a:pPr>
            <a:r>
              <a:rPr lang="en-GB" sz="1200" kern="1200" spc="20" baseline="0" dirty="0">
                <a:solidFill>
                  <a:schemeClr val="bg1"/>
                </a:solidFill>
                <a:latin typeface="+mn-lt"/>
                <a:ea typeface="+mn-ea"/>
                <a:cs typeface="Arial" panose="020B0604020202020204" pitchFamily="34" charset="0"/>
              </a:rPr>
              <a:t>The Rex Building</a:t>
            </a:r>
          </a:p>
          <a:p>
            <a:pPr marL="10319">
              <a:lnSpc>
                <a:spcPts val="1471"/>
              </a:lnSpc>
            </a:pPr>
            <a:r>
              <a:rPr lang="en-GB" sz="1200" kern="1200" spc="20" baseline="0" dirty="0">
                <a:solidFill>
                  <a:schemeClr val="bg1"/>
                </a:solidFill>
                <a:latin typeface="+mn-lt"/>
                <a:ea typeface="+mn-ea"/>
                <a:cs typeface="Arial" panose="020B0604020202020204" pitchFamily="34" charset="0"/>
              </a:rPr>
              <a:t>62 Queen Street</a:t>
            </a:r>
          </a:p>
          <a:p>
            <a:pPr marL="10319">
              <a:lnSpc>
                <a:spcPts val="1471"/>
              </a:lnSpc>
            </a:pPr>
            <a:r>
              <a:rPr lang="en-GB" sz="1200" kern="1200" spc="20" baseline="0" dirty="0">
                <a:solidFill>
                  <a:schemeClr val="bg1"/>
                </a:solidFill>
                <a:latin typeface="+mn-lt"/>
                <a:ea typeface="+mn-ea"/>
                <a:cs typeface="Arial" panose="020B0604020202020204" pitchFamily="34" charset="0"/>
              </a:rPr>
              <a:t>London EC4R 1EB </a:t>
            </a:r>
          </a:p>
          <a:p>
            <a:pPr marL="10319">
              <a:lnSpc>
                <a:spcPts val="1471"/>
              </a:lnSpc>
            </a:pPr>
            <a:r>
              <a:rPr lang="en-GB" sz="1200" kern="1200" spc="20" baseline="0" dirty="0">
                <a:solidFill>
                  <a:schemeClr val="bg1"/>
                </a:solidFill>
                <a:latin typeface="+mn-lt"/>
                <a:ea typeface="+mn-ea"/>
                <a:cs typeface="Arial" panose="020B0604020202020204" pitchFamily="34" charset="0"/>
              </a:rPr>
              <a:t>United Kingdom</a:t>
            </a:r>
          </a:p>
          <a:p>
            <a:pPr marL="10319">
              <a:lnSpc>
                <a:spcPts val="1471"/>
              </a:lnSpc>
            </a:pPr>
            <a:endParaRPr lang="en-GB" sz="1200" b="0" spc="20" baseline="0" dirty="0">
              <a:solidFill>
                <a:schemeClr val="bg1"/>
              </a:solidFill>
              <a:latin typeface="+mn-lt"/>
              <a:cs typeface="Arial" panose="020B0604020202020204" pitchFamily="34" charset="0"/>
            </a:endParaRPr>
          </a:p>
          <a:p>
            <a:pPr marL="10319">
              <a:lnSpc>
                <a:spcPts val="1471"/>
              </a:lnSpc>
            </a:pPr>
            <a:r>
              <a:rPr lang="en-GB" sz="1200" b="0" kern="1200" spc="20" baseline="0" dirty="0">
                <a:solidFill>
                  <a:schemeClr val="bg1"/>
                </a:solidFill>
                <a:latin typeface="+mn-lt"/>
                <a:ea typeface="+mn-ea"/>
                <a:cs typeface="Arial" panose="020B0604020202020204" pitchFamily="34" charset="0"/>
              </a:rPr>
              <a:t>T: +44 (0)20 3903 2500</a:t>
            </a:r>
          </a:p>
        </p:txBody>
      </p:sp>
      <p:sp>
        <p:nvSpPr>
          <p:cNvPr id="6" name="_Top Footer Line">
            <a:extLst>
              <a:ext uri="{FF2B5EF4-FFF2-40B4-BE49-F238E27FC236}">
                <a16:creationId xmlns:a16="http://schemas.microsoft.com/office/drawing/2014/main" id="{7C8A749F-3BBB-49C4-A758-11B1FC8FB679}"/>
              </a:ext>
            </a:extLst>
          </p:cNvPr>
          <p:cNvSpPr/>
          <p:nvPr userDrawn="1"/>
        </p:nvSpPr>
        <p:spPr>
          <a:xfrm>
            <a:off x="484907" y="3812972"/>
            <a:ext cx="9421535" cy="0"/>
          </a:xfrm>
          <a:custGeom>
            <a:avLst/>
            <a:gdLst/>
            <a:ahLst/>
            <a:cxnLst/>
            <a:rect l="l" t="t" r="r" b="b"/>
            <a:pathLst>
              <a:path w="11595735">
                <a:moveTo>
                  <a:pt x="0" y="0"/>
                </a:moveTo>
                <a:lnTo>
                  <a:pt x="11595193" y="0"/>
                </a:lnTo>
              </a:path>
            </a:pathLst>
          </a:custGeom>
          <a:ln w="31750">
            <a:solidFill>
              <a:srgbClr val="D12E28"/>
            </a:solidFill>
          </a:ln>
        </p:spPr>
        <p:txBody>
          <a:bodyPr wrap="square" lIns="0" tIns="0" rIns="0" bIns="0" rtlCol="0"/>
          <a:lstStyle/>
          <a:p>
            <a:endParaRPr sz="1463"/>
          </a:p>
        </p:txBody>
      </p:sp>
      <p:pic>
        <p:nvPicPr>
          <p:cNvPr id="11" name="Picture 10">
            <a:extLst>
              <a:ext uri="{FF2B5EF4-FFF2-40B4-BE49-F238E27FC236}">
                <a16:creationId xmlns:a16="http://schemas.microsoft.com/office/drawing/2014/main" id="{278DF61B-C13B-8141-8B77-8E29D837495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47039" y="502011"/>
            <a:ext cx="2861624" cy="645965"/>
          </a:xfrm>
          <a:prstGeom prst="rect">
            <a:avLst/>
          </a:prstGeom>
        </p:spPr>
      </p:pic>
    </p:spTree>
    <p:extLst>
      <p:ext uri="{BB962C8B-B14F-4D97-AF65-F5344CB8AC3E}">
        <p14:creationId xmlns:p14="http://schemas.microsoft.com/office/powerpoint/2010/main" val="203505942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797499303"/>
      </p:ext>
    </p:extLst>
  </p:cSld>
  <p:clrMapOvr>
    <a:masterClrMapping/>
  </p:clrMapOvr>
  <p:transition spd="slow">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326284348"/>
      </p:ext>
    </p:extLst>
  </p:cSld>
  <p:clrMapOvr>
    <a:masterClrMapping/>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ne Content">
    <p:spTree>
      <p:nvGrpSpPr>
        <p:cNvPr id="1" name=""/>
        <p:cNvGrpSpPr/>
        <p:nvPr/>
      </p:nvGrpSpPr>
      <p:grpSpPr>
        <a:xfrm>
          <a:off x="0" y="0"/>
          <a:ext cx="0" cy="0"/>
          <a:chOff x="0" y="0"/>
          <a:chExt cx="0" cy="0"/>
        </a:xfrm>
      </p:grpSpPr>
      <p:sp>
        <p:nvSpPr>
          <p:cNvPr id="3" name="_Slide Number X">
            <a:extLst>
              <a:ext uri="{FF2B5EF4-FFF2-40B4-BE49-F238E27FC236}">
                <a16:creationId xmlns:a16="http://schemas.microsoft.com/office/drawing/2014/main" id="{7859C3C5-55A5-B14F-A5BB-87D9376446F3}"/>
              </a:ext>
            </a:extLst>
          </p:cNvPr>
          <p:cNvSpPr>
            <a:spLocks noGrp="1"/>
          </p:cNvSpPr>
          <p:nvPr>
            <p:ph type="sldNum" sz="quarter" idx="10"/>
          </p:nvPr>
        </p:nvSpPr>
        <p:spPr/>
        <p:txBody>
          <a:bodyPr/>
          <a:lstStyle/>
          <a:p>
            <a:fld id="{4D6F2D72-4CB1-486D-B1A1-88BC527D97A4}" type="slidenum">
              <a:rPr lang="en-GB" smtClean="0"/>
              <a:pPr/>
              <a:t>‹#›</a:t>
            </a:fld>
            <a:r>
              <a:rPr lang="en-GB"/>
              <a:t> </a:t>
            </a:r>
            <a:endParaRPr lang="en-GB" dirty="0"/>
          </a:p>
        </p:txBody>
      </p:sp>
      <p:sp>
        <p:nvSpPr>
          <p:cNvPr id="4" name="Date">
            <a:extLst>
              <a:ext uri="{FF2B5EF4-FFF2-40B4-BE49-F238E27FC236}">
                <a16:creationId xmlns:a16="http://schemas.microsoft.com/office/drawing/2014/main" id="{084C0929-4E92-5547-86A6-C990BDD4D0D0}"/>
              </a:ext>
            </a:extLst>
          </p:cNvPr>
          <p:cNvSpPr>
            <a:spLocks noGrp="1"/>
          </p:cNvSpPr>
          <p:nvPr>
            <p:ph type="dt" sz="half" idx="11"/>
          </p:nvPr>
        </p:nvSpPr>
        <p:spPr/>
        <p:txBody>
          <a:bodyPr/>
          <a:lstStyle/>
          <a:p>
            <a:fld id="{C214F419-8DDC-EA48-BD24-CF9CA5C03B01}" type="datetime3">
              <a:rPr lang="en-US" smtClean="0"/>
              <a:t>21 September 2023</a:t>
            </a:fld>
            <a:endParaRPr lang="en-US" dirty="0"/>
          </a:p>
        </p:txBody>
      </p:sp>
      <p:sp>
        <p:nvSpPr>
          <p:cNvPr id="5" name="Document Code">
            <a:extLst>
              <a:ext uri="{FF2B5EF4-FFF2-40B4-BE49-F238E27FC236}">
                <a16:creationId xmlns:a16="http://schemas.microsoft.com/office/drawing/2014/main" id="{E8A9A24A-4EBD-BB4B-A67C-271C596D5BB1}"/>
              </a:ext>
            </a:extLst>
          </p:cNvPr>
          <p:cNvSpPr>
            <a:spLocks noGrp="1"/>
          </p:cNvSpPr>
          <p:nvPr>
            <p:ph type="ftr" sz="quarter" idx="12"/>
          </p:nvPr>
        </p:nvSpPr>
        <p:spPr/>
        <p:txBody>
          <a:bodyPr/>
          <a:lstStyle/>
          <a:p>
            <a:r>
              <a:rPr lang="en-US" dirty="0"/>
              <a:t>Document Code</a:t>
            </a:r>
          </a:p>
        </p:txBody>
      </p:sp>
      <p:sp>
        <p:nvSpPr>
          <p:cNvPr id="11" name="Source">
            <a:extLst>
              <a:ext uri="{FF2B5EF4-FFF2-40B4-BE49-F238E27FC236}">
                <a16:creationId xmlns:a16="http://schemas.microsoft.com/office/drawing/2014/main" id="{4DCB28D7-7D7D-2D4D-81A0-83280D4E4009}"/>
              </a:ext>
            </a:extLst>
          </p:cNvPr>
          <p:cNvSpPr>
            <a:spLocks noGrp="1"/>
          </p:cNvSpPr>
          <p:nvPr>
            <p:ph type="body" sz="quarter" idx="15" hasCustomPrompt="1"/>
          </p:nvPr>
        </p:nvSpPr>
        <p:spPr>
          <a:xfrm>
            <a:off x="977900" y="6096000"/>
            <a:ext cx="8147050" cy="138499"/>
          </a:xfrm>
        </p:spPr>
        <p:txBody>
          <a:bodyPr/>
          <a:lstStyle>
            <a:lvl1pPr marL="0" indent="0">
              <a:spcAft>
                <a:spcPts val="0"/>
              </a:spcAft>
              <a:buNone/>
              <a:defRPr sz="900">
                <a:solidFill>
                  <a:schemeClr val="tx1">
                    <a:lumMod val="75000"/>
                    <a:lumOff val="25000"/>
                  </a:schemeClr>
                </a:solidFill>
                <a:latin typeface="+mn-lt"/>
              </a:defRPr>
            </a:lvl1pPr>
            <a:lvl2pPr marL="180975" indent="0">
              <a:buNone/>
              <a:defRPr sz="1000"/>
            </a:lvl2pPr>
            <a:lvl3pPr marL="360362" indent="0">
              <a:buNone/>
              <a:defRPr sz="1000"/>
            </a:lvl3pPr>
            <a:lvl4pPr marL="539750" indent="0">
              <a:buNone/>
              <a:defRPr sz="1000"/>
            </a:lvl4pPr>
            <a:lvl5pPr marL="720725" indent="0">
              <a:buNone/>
              <a:defRPr sz="1000"/>
            </a:lvl5pPr>
          </a:lstStyle>
          <a:p>
            <a:pPr lvl="0"/>
            <a:r>
              <a:rPr lang="en-US" dirty="0"/>
              <a:t>Source: CAIM, Date</a:t>
            </a:r>
          </a:p>
        </p:txBody>
      </p:sp>
      <p:sp>
        <p:nvSpPr>
          <p:cNvPr id="9" name="Content">
            <a:extLst>
              <a:ext uri="{FF2B5EF4-FFF2-40B4-BE49-F238E27FC236}">
                <a16:creationId xmlns:a16="http://schemas.microsoft.com/office/drawing/2014/main" id="{328305BF-4AD3-6846-B7C2-8E398600181F}"/>
              </a:ext>
            </a:extLst>
          </p:cNvPr>
          <p:cNvSpPr>
            <a:spLocks noGrp="1"/>
          </p:cNvSpPr>
          <p:nvPr>
            <p:ph sz="quarter" idx="14"/>
          </p:nvPr>
        </p:nvSpPr>
        <p:spPr>
          <a:xfrm>
            <a:off x="977900" y="1714500"/>
            <a:ext cx="8147050" cy="4305300"/>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akeaway">
            <a:extLst>
              <a:ext uri="{FF2B5EF4-FFF2-40B4-BE49-F238E27FC236}">
                <a16:creationId xmlns:a16="http://schemas.microsoft.com/office/drawing/2014/main" id="{9565C556-58A5-D640-BA13-6BCA885B254E}"/>
              </a:ext>
            </a:extLst>
          </p:cNvPr>
          <p:cNvSpPr>
            <a:spLocks noGrp="1"/>
          </p:cNvSpPr>
          <p:nvPr>
            <p:ph type="body" sz="quarter" idx="13" hasCustomPrompt="1"/>
          </p:nvPr>
        </p:nvSpPr>
        <p:spPr>
          <a:xfrm>
            <a:off x="977900" y="1229439"/>
            <a:ext cx="8147050" cy="246221"/>
          </a:xfrm>
        </p:spPr>
        <p:txBody>
          <a:bodyPr anchor="ctr" anchorCtr="0"/>
          <a:lstStyle>
            <a:lvl1pPr marL="0" indent="0">
              <a:spcAft>
                <a:spcPts val="0"/>
              </a:spcAft>
              <a:buNone/>
              <a:defRPr b="1" i="0">
                <a:solidFill>
                  <a:schemeClr val="accent2"/>
                </a:solidFill>
                <a:latin typeface="+mn-lt"/>
                <a:ea typeface="Open Sans SemiBold" panose="020B0606030504020204" pitchFamily="34" charset="0"/>
                <a:cs typeface="Open Sans SemiBold" panose="020B0606030504020204" pitchFamily="34" charset="0"/>
              </a:defRPr>
            </a:lvl1pPr>
            <a:lvl2pPr marL="180975" indent="0">
              <a:buNone/>
              <a:defRPr/>
            </a:lvl2pPr>
            <a:lvl3pPr marL="360362" indent="0">
              <a:buNone/>
              <a:defRPr/>
            </a:lvl3pPr>
            <a:lvl4pPr marL="539750" indent="0">
              <a:buNone/>
              <a:defRPr/>
            </a:lvl4pPr>
            <a:lvl5pPr marL="720725" indent="0">
              <a:buNone/>
              <a:defRPr/>
            </a:lvl5pPr>
          </a:lstStyle>
          <a:p>
            <a:pPr lvl="0"/>
            <a:r>
              <a:rPr lang="en-US" dirty="0"/>
              <a:t>Click to edit takeaway</a:t>
            </a:r>
          </a:p>
        </p:txBody>
      </p:sp>
      <p:sp>
        <p:nvSpPr>
          <p:cNvPr id="2" name="Title">
            <a:extLst>
              <a:ext uri="{FF2B5EF4-FFF2-40B4-BE49-F238E27FC236}">
                <a16:creationId xmlns:a16="http://schemas.microsoft.com/office/drawing/2014/main" id="{4F44977F-30FC-6E49-854D-B028D46A1D7A}"/>
              </a:ext>
            </a:extLst>
          </p:cNvPr>
          <p:cNvSpPr>
            <a:spLocks noGrp="1"/>
          </p:cNvSpPr>
          <p:nvPr>
            <p:ph type="title" hasCustomPrompt="1"/>
          </p:nvPr>
        </p:nvSpPr>
        <p:spPr/>
        <p:txBody>
          <a:bodyPr/>
          <a:lstStyle/>
          <a:p>
            <a:r>
              <a:rPr lang="en-US" dirty="0"/>
              <a:t>Click to edit title</a:t>
            </a:r>
          </a:p>
        </p:txBody>
      </p:sp>
    </p:spTree>
    <p:extLst>
      <p:ext uri="{BB962C8B-B14F-4D97-AF65-F5344CB8AC3E}">
        <p14:creationId xmlns:p14="http://schemas.microsoft.com/office/powerpoint/2010/main" val="3127966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ne Content w Title">
    <p:spTree>
      <p:nvGrpSpPr>
        <p:cNvPr id="1" name=""/>
        <p:cNvGrpSpPr/>
        <p:nvPr/>
      </p:nvGrpSpPr>
      <p:grpSpPr>
        <a:xfrm>
          <a:off x="0" y="0"/>
          <a:ext cx="0" cy="0"/>
          <a:chOff x="0" y="0"/>
          <a:chExt cx="0" cy="0"/>
        </a:xfrm>
      </p:grpSpPr>
      <p:sp>
        <p:nvSpPr>
          <p:cNvPr id="3" name="_Slide Number X">
            <a:extLst>
              <a:ext uri="{FF2B5EF4-FFF2-40B4-BE49-F238E27FC236}">
                <a16:creationId xmlns:a16="http://schemas.microsoft.com/office/drawing/2014/main" id="{7859C3C5-55A5-B14F-A5BB-87D9376446F3}"/>
              </a:ext>
            </a:extLst>
          </p:cNvPr>
          <p:cNvSpPr>
            <a:spLocks noGrp="1"/>
          </p:cNvSpPr>
          <p:nvPr>
            <p:ph type="sldNum" sz="quarter" idx="10"/>
          </p:nvPr>
        </p:nvSpPr>
        <p:spPr/>
        <p:txBody>
          <a:bodyPr/>
          <a:lstStyle/>
          <a:p>
            <a:fld id="{4D6F2D72-4CB1-486D-B1A1-88BC527D97A4}" type="slidenum">
              <a:rPr lang="en-GB" smtClean="0"/>
              <a:pPr/>
              <a:t>‹#›</a:t>
            </a:fld>
            <a:r>
              <a:rPr lang="en-GB"/>
              <a:t> </a:t>
            </a:r>
            <a:endParaRPr lang="en-GB" dirty="0"/>
          </a:p>
        </p:txBody>
      </p:sp>
      <p:sp>
        <p:nvSpPr>
          <p:cNvPr id="4" name="Date">
            <a:extLst>
              <a:ext uri="{FF2B5EF4-FFF2-40B4-BE49-F238E27FC236}">
                <a16:creationId xmlns:a16="http://schemas.microsoft.com/office/drawing/2014/main" id="{084C0929-4E92-5547-86A6-C990BDD4D0D0}"/>
              </a:ext>
            </a:extLst>
          </p:cNvPr>
          <p:cNvSpPr>
            <a:spLocks noGrp="1"/>
          </p:cNvSpPr>
          <p:nvPr>
            <p:ph type="dt" sz="half" idx="11"/>
          </p:nvPr>
        </p:nvSpPr>
        <p:spPr/>
        <p:txBody>
          <a:bodyPr/>
          <a:lstStyle/>
          <a:p>
            <a:fld id="{C214F419-8DDC-EA48-BD24-CF9CA5C03B01}" type="datetime3">
              <a:rPr lang="en-US" smtClean="0"/>
              <a:t>21 September 2023</a:t>
            </a:fld>
            <a:endParaRPr lang="en-US" dirty="0"/>
          </a:p>
        </p:txBody>
      </p:sp>
      <p:sp>
        <p:nvSpPr>
          <p:cNvPr id="5" name="Document Code">
            <a:extLst>
              <a:ext uri="{FF2B5EF4-FFF2-40B4-BE49-F238E27FC236}">
                <a16:creationId xmlns:a16="http://schemas.microsoft.com/office/drawing/2014/main" id="{E8A9A24A-4EBD-BB4B-A67C-271C596D5BB1}"/>
              </a:ext>
            </a:extLst>
          </p:cNvPr>
          <p:cNvSpPr>
            <a:spLocks noGrp="1"/>
          </p:cNvSpPr>
          <p:nvPr>
            <p:ph type="ftr" sz="quarter" idx="12"/>
          </p:nvPr>
        </p:nvSpPr>
        <p:spPr/>
        <p:txBody>
          <a:bodyPr/>
          <a:lstStyle/>
          <a:p>
            <a:r>
              <a:rPr lang="en-US" dirty="0"/>
              <a:t>Document Code</a:t>
            </a:r>
          </a:p>
        </p:txBody>
      </p:sp>
      <p:sp>
        <p:nvSpPr>
          <p:cNvPr id="11" name="Source">
            <a:extLst>
              <a:ext uri="{FF2B5EF4-FFF2-40B4-BE49-F238E27FC236}">
                <a16:creationId xmlns:a16="http://schemas.microsoft.com/office/drawing/2014/main" id="{4DCB28D7-7D7D-2D4D-81A0-83280D4E4009}"/>
              </a:ext>
            </a:extLst>
          </p:cNvPr>
          <p:cNvSpPr>
            <a:spLocks noGrp="1"/>
          </p:cNvSpPr>
          <p:nvPr>
            <p:ph type="body" sz="quarter" idx="15" hasCustomPrompt="1"/>
          </p:nvPr>
        </p:nvSpPr>
        <p:spPr>
          <a:xfrm>
            <a:off x="977900" y="6096000"/>
            <a:ext cx="8147050" cy="138499"/>
          </a:xfrm>
        </p:spPr>
        <p:txBody>
          <a:bodyPr/>
          <a:lstStyle>
            <a:lvl1pPr marL="0" indent="0">
              <a:spcAft>
                <a:spcPts val="0"/>
              </a:spcAft>
              <a:buNone/>
              <a:defRPr sz="900">
                <a:solidFill>
                  <a:schemeClr val="tx1">
                    <a:lumMod val="75000"/>
                    <a:lumOff val="25000"/>
                  </a:schemeClr>
                </a:solidFill>
                <a:latin typeface="+mn-lt"/>
              </a:defRPr>
            </a:lvl1pPr>
            <a:lvl2pPr marL="180975" indent="0">
              <a:buNone/>
              <a:defRPr sz="1000"/>
            </a:lvl2pPr>
            <a:lvl3pPr marL="360362" indent="0">
              <a:buNone/>
              <a:defRPr sz="1000"/>
            </a:lvl3pPr>
            <a:lvl4pPr marL="539750" indent="0">
              <a:buNone/>
              <a:defRPr sz="1000"/>
            </a:lvl4pPr>
            <a:lvl5pPr marL="720725" indent="0">
              <a:buNone/>
              <a:defRPr sz="1000"/>
            </a:lvl5pPr>
          </a:lstStyle>
          <a:p>
            <a:pPr lvl="0"/>
            <a:r>
              <a:rPr lang="en-US" dirty="0"/>
              <a:t>Source: CAIM, Date</a:t>
            </a:r>
          </a:p>
        </p:txBody>
      </p:sp>
      <p:sp>
        <p:nvSpPr>
          <p:cNvPr id="9" name="Content">
            <a:extLst>
              <a:ext uri="{FF2B5EF4-FFF2-40B4-BE49-F238E27FC236}">
                <a16:creationId xmlns:a16="http://schemas.microsoft.com/office/drawing/2014/main" id="{328305BF-4AD3-6846-B7C2-8E398600181F}"/>
              </a:ext>
            </a:extLst>
          </p:cNvPr>
          <p:cNvSpPr>
            <a:spLocks noGrp="1"/>
          </p:cNvSpPr>
          <p:nvPr>
            <p:ph sz="quarter" idx="14"/>
          </p:nvPr>
        </p:nvSpPr>
        <p:spPr>
          <a:xfrm>
            <a:off x="977900" y="1943100"/>
            <a:ext cx="8147050" cy="4076700"/>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Content Title">
            <a:extLst>
              <a:ext uri="{FF2B5EF4-FFF2-40B4-BE49-F238E27FC236}">
                <a16:creationId xmlns:a16="http://schemas.microsoft.com/office/drawing/2014/main" id="{5BDB1154-668F-EE4D-9A5F-2C3D0C9C7AD3}"/>
              </a:ext>
            </a:extLst>
          </p:cNvPr>
          <p:cNvSpPr>
            <a:spLocks noGrp="1"/>
          </p:cNvSpPr>
          <p:nvPr>
            <p:ph type="body" sz="quarter" idx="16" hasCustomPrompt="1"/>
          </p:nvPr>
        </p:nvSpPr>
        <p:spPr>
          <a:xfrm>
            <a:off x="977900" y="1714500"/>
            <a:ext cx="8147050" cy="184666"/>
          </a:xfrm>
        </p:spPr>
        <p:txBody>
          <a:bodyPr anchor="b" anchorCtr="0"/>
          <a:lstStyle>
            <a:lvl1pPr marL="0" indent="0">
              <a:spcAft>
                <a:spcPts val="0"/>
              </a:spcAft>
              <a:buNone/>
              <a:defRPr sz="1200" b="1" i="0">
                <a:latin typeface="+mn-lt"/>
                <a:ea typeface="Source Sans Pro SemiBold" panose="020B0503030403020204" pitchFamily="34" charset="0"/>
              </a:defRPr>
            </a:lvl1pPr>
            <a:lvl2pPr marL="180975" indent="0">
              <a:buNone/>
              <a:defRPr sz="1200" b="1"/>
            </a:lvl2pPr>
            <a:lvl3pPr marL="360362" indent="0">
              <a:buNone/>
              <a:defRPr sz="1200" b="1"/>
            </a:lvl3pPr>
            <a:lvl4pPr marL="539750" indent="0">
              <a:buNone/>
              <a:defRPr sz="1200" b="1"/>
            </a:lvl4pPr>
            <a:lvl5pPr marL="720725" indent="0">
              <a:buNone/>
              <a:defRPr sz="1200" b="1"/>
            </a:lvl5pPr>
          </a:lstStyle>
          <a:p>
            <a:pPr lvl="0"/>
            <a:r>
              <a:rPr lang="en-US" dirty="0"/>
              <a:t>Click to edit content title</a:t>
            </a:r>
          </a:p>
        </p:txBody>
      </p:sp>
      <p:sp>
        <p:nvSpPr>
          <p:cNvPr id="7" name="Takeaway">
            <a:extLst>
              <a:ext uri="{FF2B5EF4-FFF2-40B4-BE49-F238E27FC236}">
                <a16:creationId xmlns:a16="http://schemas.microsoft.com/office/drawing/2014/main" id="{9565C556-58A5-D640-BA13-6BCA885B254E}"/>
              </a:ext>
            </a:extLst>
          </p:cNvPr>
          <p:cNvSpPr>
            <a:spLocks noGrp="1"/>
          </p:cNvSpPr>
          <p:nvPr>
            <p:ph type="body" sz="quarter" idx="13" hasCustomPrompt="1"/>
          </p:nvPr>
        </p:nvSpPr>
        <p:spPr>
          <a:xfrm>
            <a:off x="977900" y="1229439"/>
            <a:ext cx="8147050" cy="246221"/>
          </a:xfrm>
        </p:spPr>
        <p:txBody>
          <a:bodyPr anchor="ctr" anchorCtr="0"/>
          <a:lstStyle>
            <a:lvl1pPr marL="0" indent="0">
              <a:spcAft>
                <a:spcPts val="0"/>
              </a:spcAft>
              <a:buNone/>
              <a:defRPr b="1" i="0">
                <a:solidFill>
                  <a:schemeClr val="accent2"/>
                </a:solidFill>
                <a:latin typeface="+mn-lt"/>
                <a:ea typeface="Open Sans SemiBold" panose="020B0606030504020204" pitchFamily="34" charset="0"/>
                <a:cs typeface="Open Sans SemiBold" panose="020B0606030504020204" pitchFamily="34" charset="0"/>
              </a:defRPr>
            </a:lvl1pPr>
            <a:lvl2pPr marL="180975" indent="0">
              <a:buNone/>
              <a:defRPr/>
            </a:lvl2pPr>
            <a:lvl3pPr marL="360362" indent="0">
              <a:buNone/>
              <a:defRPr/>
            </a:lvl3pPr>
            <a:lvl4pPr marL="539750" indent="0">
              <a:buNone/>
              <a:defRPr/>
            </a:lvl4pPr>
            <a:lvl5pPr marL="720725" indent="0">
              <a:buNone/>
              <a:defRPr/>
            </a:lvl5pPr>
          </a:lstStyle>
          <a:p>
            <a:pPr lvl="0"/>
            <a:r>
              <a:rPr lang="en-US" dirty="0"/>
              <a:t>Click to edit takeaway</a:t>
            </a:r>
          </a:p>
        </p:txBody>
      </p:sp>
      <p:sp>
        <p:nvSpPr>
          <p:cNvPr id="2" name="Title">
            <a:extLst>
              <a:ext uri="{FF2B5EF4-FFF2-40B4-BE49-F238E27FC236}">
                <a16:creationId xmlns:a16="http://schemas.microsoft.com/office/drawing/2014/main" id="{4F44977F-30FC-6E49-854D-B028D46A1D7A}"/>
              </a:ext>
            </a:extLst>
          </p:cNvPr>
          <p:cNvSpPr>
            <a:spLocks noGrp="1"/>
          </p:cNvSpPr>
          <p:nvPr>
            <p:ph type="title" hasCustomPrompt="1"/>
          </p:nvPr>
        </p:nvSpPr>
        <p:spPr/>
        <p:txBody>
          <a:bodyPr/>
          <a:lstStyle/>
          <a:p>
            <a:r>
              <a:rPr lang="en-US" dirty="0"/>
              <a:t>Click to edit title</a:t>
            </a:r>
          </a:p>
        </p:txBody>
      </p:sp>
    </p:spTree>
    <p:extLst>
      <p:ext uri="{BB962C8B-B14F-4D97-AF65-F5344CB8AC3E}">
        <p14:creationId xmlns:p14="http://schemas.microsoft.com/office/powerpoint/2010/main" val="35162869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_Slide Number X">
            <a:extLst>
              <a:ext uri="{FF2B5EF4-FFF2-40B4-BE49-F238E27FC236}">
                <a16:creationId xmlns:a16="http://schemas.microsoft.com/office/drawing/2014/main" id="{7859C3C5-55A5-B14F-A5BB-87D9376446F3}"/>
              </a:ext>
            </a:extLst>
          </p:cNvPr>
          <p:cNvSpPr>
            <a:spLocks noGrp="1"/>
          </p:cNvSpPr>
          <p:nvPr>
            <p:ph type="sldNum" sz="quarter" idx="10"/>
          </p:nvPr>
        </p:nvSpPr>
        <p:spPr/>
        <p:txBody>
          <a:bodyPr/>
          <a:lstStyle/>
          <a:p>
            <a:fld id="{4D6F2D72-4CB1-486D-B1A1-88BC527D97A4}" type="slidenum">
              <a:rPr lang="en-GB" smtClean="0"/>
              <a:pPr/>
              <a:t>‹#›</a:t>
            </a:fld>
            <a:r>
              <a:rPr lang="en-GB"/>
              <a:t> </a:t>
            </a:r>
            <a:endParaRPr lang="en-GB" dirty="0"/>
          </a:p>
        </p:txBody>
      </p:sp>
      <p:sp>
        <p:nvSpPr>
          <p:cNvPr id="4" name="Date">
            <a:extLst>
              <a:ext uri="{FF2B5EF4-FFF2-40B4-BE49-F238E27FC236}">
                <a16:creationId xmlns:a16="http://schemas.microsoft.com/office/drawing/2014/main" id="{084C0929-4E92-5547-86A6-C990BDD4D0D0}"/>
              </a:ext>
            </a:extLst>
          </p:cNvPr>
          <p:cNvSpPr>
            <a:spLocks noGrp="1"/>
          </p:cNvSpPr>
          <p:nvPr>
            <p:ph type="dt" sz="half" idx="11"/>
          </p:nvPr>
        </p:nvSpPr>
        <p:spPr/>
        <p:txBody>
          <a:bodyPr/>
          <a:lstStyle/>
          <a:p>
            <a:fld id="{C214F419-8DDC-EA48-BD24-CF9CA5C03B01}" type="datetime3">
              <a:rPr lang="en-US" smtClean="0"/>
              <a:t>21 September 2023</a:t>
            </a:fld>
            <a:endParaRPr lang="en-US" dirty="0"/>
          </a:p>
        </p:txBody>
      </p:sp>
      <p:sp>
        <p:nvSpPr>
          <p:cNvPr id="5" name="Document Code">
            <a:extLst>
              <a:ext uri="{FF2B5EF4-FFF2-40B4-BE49-F238E27FC236}">
                <a16:creationId xmlns:a16="http://schemas.microsoft.com/office/drawing/2014/main" id="{E8A9A24A-4EBD-BB4B-A67C-271C596D5BB1}"/>
              </a:ext>
            </a:extLst>
          </p:cNvPr>
          <p:cNvSpPr>
            <a:spLocks noGrp="1"/>
          </p:cNvSpPr>
          <p:nvPr>
            <p:ph type="ftr" sz="quarter" idx="12"/>
          </p:nvPr>
        </p:nvSpPr>
        <p:spPr/>
        <p:txBody>
          <a:bodyPr/>
          <a:lstStyle/>
          <a:p>
            <a:r>
              <a:rPr lang="en-US" dirty="0"/>
              <a:t>Document Code</a:t>
            </a:r>
          </a:p>
        </p:txBody>
      </p:sp>
      <p:sp>
        <p:nvSpPr>
          <p:cNvPr id="13" name="Source R">
            <a:extLst>
              <a:ext uri="{FF2B5EF4-FFF2-40B4-BE49-F238E27FC236}">
                <a16:creationId xmlns:a16="http://schemas.microsoft.com/office/drawing/2014/main" id="{C3DB9943-119F-984B-8ED3-6EE86D1DE50B}"/>
              </a:ext>
            </a:extLst>
          </p:cNvPr>
          <p:cNvSpPr>
            <a:spLocks noGrp="1"/>
          </p:cNvSpPr>
          <p:nvPr>
            <p:ph type="body" sz="quarter" idx="19" hasCustomPrompt="1"/>
          </p:nvPr>
        </p:nvSpPr>
        <p:spPr>
          <a:xfrm>
            <a:off x="5174210" y="6096000"/>
            <a:ext cx="3975100" cy="138499"/>
          </a:xfrm>
        </p:spPr>
        <p:txBody>
          <a:bodyPr/>
          <a:lstStyle>
            <a:lvl1pPr marL="0" indent="0">
              <a:spcAft>
                <a:spcPts val="0"/>
              </a:spcAft>
              <a:buNone/>
              <a:defRPr sz="900">
                <a:solidFill>
                  <a:schemeClr val="tx1">
                    <a:lumMod val="75000"/>
                    <a:lumOff val="25000"/>
                  </a:schemeClr>
                </a:solidFill>
                <a:latin typeface="+mn-lt"/>
              </a:defRPr>
            </a:lvl1pPr>
            <a:lvl2pPr marL="180975" indent="0">
              <a:buNone/>
              <a:defRPr sz="1000"/>
            </a:lvl2pPr>
            <a:lvl3pPr marL="360362" indent="0">
              <a:buNone/>
              <a:defRPr sz="1000"/>
            </a:lvl3pPr>
            <a:lvl4pPr marL="539750" indent="0">
              <a:buNone/>
              <a:defRPr sz="1000"/>
            </a:lvl4pPr>
            <a:lvl5pPr marL="720725" indent="0">
              <a:buNone/>
              <a:defRPr sz="1000"/>
            </a:lvl5pPr>
          </a:lstStyle>
          <a:p>
            <a:pPr lvl="0"/>
            <a:r>
              <a:rPr lang="en-US" dirty="0"/>
              <a:t>Source: CAIM, Date</a:t>
            </a:r>
          </a:p>
        </p:txBody>
      </p:sp>
      <p:sp>
        <p:nvSpPr>
          <p:cNvPr id="12" name="Content R">
            <a:extLst>
              <a:ext uri="{FF2B5EF4-FFF2-40B4-BE49-F238E27FC236}">
                <a16:creationId xmlns:a16="http://schemas.microsoft.com/office/drawing/2014/main" id="{543909AF-8B05-5844-80EF-8F9D4B76D9F8}"/>
              </a:ext>
            </a:extLst>
          </p:cNvPr>
          <p:cNvSpPr>
            <a:spLocks noGrp="1"/>
          </p:cNvSpPr>
          <p:nvPr>
            <p:ph sz="quarter" idx="18"/>
          </p:nvPr>
        </p:nvSpPr>
        <p:spPr>
          <a:xfrm>
            <a:off x="5158335" y="1714500"/>
            <a:ext cx="3990975" cy="4309872"/>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Source L">
            <a:extLst>
              <a:ext uri="{FF2B5EF4-FFF2-40B4-BE49-F238E27FC236}">
                <a16:creationId xmlns:a16="http://schemas.microsoft.com/office/drawing/2014/main" id="{4DCB28D7-7D7D-2D4D-81A0-83280D4E4009}"/>
              </a:ext>
            </a:extLst>
          </p:cNvPr>
          <p:cNvSpPr>
            <a:spLocks noGrp="1"/>
          </p:cNvSpPr>
          <p:nvPr>
            <p:ph type="body" sz="quarter" idx="15" hasCustomPrompt="1"/>
          </p:nvPr>
        </p:nvSpPr>
        <p:spPr>
          <a:xfrm>
            <a:off x="977901" y="6096000"/>
            <a:ext cx="3975100" cy="138499"/>
          </a:xfrm>
        </p:spPr>
        <p:txBody>
          <a:bodyPr/>
          <a:lstStyle>
            <a:lvl1pPr marL="0" indent="0">
              <a:spcAft>
                <a:spcPts val="0"/>
              </a:spcAft>
              <a:buNone/>
              <a:defRPr sz="900">
                <a:solidFill>
                  <a:schemeClr val="tx1">
                    <a:lumMod val="75000"/>
                    <a:lumOff val="25000"/>
                  </a:schemeClr>
                </a:solidFill>
                <a:latin typeface="+mn-lt"/>
              </a:defRPr>
            </a:lvl1pPr>
            <a:lvl2pPr marL="180975" indent="0">
              <a:buNone/>
              <a:defRPr sz="1000"/>
            </a:lvl2pPr>
            <a:lvl3pPr marL="360362" indent="0">
              <a:buNone/>
              <a:defRPr sz="1000"/>
            </a:lvl3pPr>
            <a:lvl4pPr marL="539750" indent="0">
              <a:buNone/>
              <a:defRPr sz="1000"/>
            </a:lvl4pPr>
            <a:lvl5pPr marL="720725" indent="0">
              <a:buNone/>
              <a:defRPr sz="1000"/>
            </a:lvl5pPr>
          </a:lstStyle>
          <a:p>
            <a:pPr lvl="0"/>
            <a:r>
              <a:rPr lang="en-US" dirty="0"/>
              <a:t>Source: CAIM, Date</a:t>
            </a:r>
          </a:p>
        </p:txBody>
      </p:sp>
      <p:sp>
        <p:nvSpPr>
          <p:cNvPr id="9" name="Content L">
            <a:extLst>
              <a:ext uri="{FF2B5EF4-FFF2-40B4-BE49-F238E27FC236}">
                <a16:creationId xmlns:a16="http://schemas.microsoft.com/office/drawing/2014/main" id="{328305BF-4AD3-6846-B7C2-8E398600181F}"/>
              </a:ext>
            </a:extLst>
          </p:cNvPr>
          <p:cNvSpPr>
            <a:spLocks noGrp="1"/>
          </p:cNvSpPr>
          <p:nvPr>
            <p:ph sz="quarter" idx="14"/>
          </p:nvPr>
        </p:nvSpPr>
        <p:spPr>
          <a:xfrm>
            <a:off x="977900" y="1714500"/>
            <a:ext cx="3990975" cy="4305300"/>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akeaway">
            <a:extLst>
              <a:ext uri="{FF2B5EF4-FFF2-40B4-BE49-F238E27FC236}">
                <a16:creationId xmlns:a16="http://schemas.microsoft.com/office/drawing/2014/main" id="{9565C556-58A5-D640-BA13-6BCA885B254E}"/>
              </a:ext>
            </a:extLst>
          </p:cNvPr>
          <p:cNvSpPr>
            <a:spLocks noGrp="1"/>
          </p:cNvSpPr>
          <p:nvPr>
            <p:ph type="body" sz="quarter" idx="13" hasCustomPrompt="1"/>
          </p:nvPr>
        </p:nvSpPr>
        <p:spPr>
          <a:xfrm>
            <a:off x="977900" y="1229439"/>
            <a:ext cx="8147050" cy="246221"/>
          </a:xfrm>
        </p:spPr>
        <p:txBody>
          <a:bodyPr anchor="ctr" anchorCtr="0"/>
          <a:lstStyle>
            <a:lvl1pPr marL="0" indent="0">
              <a:spcAft>
                <a:spcPts val="0"/>
              </a:spcAft>
              <a:buNone/>
              <a:defRPr b="1" i="0">
                <a:solidFill>
                  <a:schemeClr val="accent2"/>
                </a:solidFill>
                <a:latin typeface="+mn-lt"/>
                <a:ea typeface="Open Sans SemiBold" panose="020B0606030504020204" pitchFamily="34" charset="0"/>
                <a:cs typeface="Open Sans SemiBold" panose="020B0606030504020204" pitchFamily="34" charset="0"/>
              </a:defRPr>
            </a:lvl1pPr>
            <a:lvl2pPr marL="180975" indent="0">
              <a:buNone/>
              <a:defRPr/>
            </a:lvl2pPr>
            <a:lvl3pPr marL="360362" indent="0">
              <a:buNone/>
              <a:defRPr/>
            </a:lvl3pPr>
            <a:lvl4pPr marL="539750" indent="0">
              <a:buNone/>
              <a:defRPr/>
            </a:lvl4pPr>
            <a:lvl5pPr marL="720725" indent="0">
              <a:buNone/>
              <a:defRPr/>
            </a:lvl5pPr>
          </a:lstStyle>
          <a:p>
            <a:pPr lvl="0"/>
            <a:r>
              <a:rPr lang="en-US" dirty="0"/>
              <a:t>Click to edit takeaway</a:t>
            </a:r>
          </a:p>
        </p:txBody>
      </p:sp>
      <p:sp>
        <p:nvSpPr>
          <p:cNvPr id="2" name="Title">
            <a:extLst>
              <a:ext uri="{FF2B5EF4-FFF2-40B4-BE49-F238E27FC236}">
                <a16:creationId xmlns:a16="http://schemas.microsoft.com/office/drawing/2014/main" id="{4F44977F-30FC-6E49-854D-B028D46A1D7A}"/>
              </a:ext>
            </a:extLst>
          </p:cNvPr>
          <p:cNvSpPr>
            <a:spLocks noGrp="1"/>
          </p:cNvSpPr>
          <p:nvPr>
            <p:ph type="title" hasCustomPrompt="1"/>
          </p:nvPr>
        </p:nvSpPr>
        <p:spPr/>
        <p:txBody>
          <a:bodyPr/>
          <a:lstStyle/>
          <a:p>
            <a:r>
              <a:rPr lang="en-US" dirty="0"/>
              <a:t>Click to edit title</a:t>
            </a:r>
          </a:p>
        </p:txBody>
      </p:sp>
    </p:spTree>
    <p:extLst>
      <p:ext uri="{BB962C8B-B14F-4D97-AF65-F5344CB8AC3E}">
        <p14:creationId xmlns:p14="http://schemas.microsoft.com/office/powerpoint/2010/main" val="3600822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w Titles">
    <p:spTree>
      <p:nvGrpSpPr>
        <p:cNvPr id="1" name=""/>
        <p:cNvGrpSpPr/>
        <p:nvPr/>
      </p:nvGrpSpPr>
      <p:grpSpPr>
        <a:xfrm>
          <a:off x="0" y="0"/>
          <a:ext cx="0" cy="0"/>
          <a:chOff x="0" y="0"/>
          <a:chExt cx="0" cy="0"/>
        </a:xfrm>
      </p:grpSpPr>
      <p:sp>
        <p:nvSpPr>
          <p:cNvPr id="3" name="_Slide Number X">
            <a:extLst>
              <a:ext uri="{FF2B5EF4-FFF2-40B4-BE49-F238E27FC236}">
                <a16:creationId xmlns:a16="http://schemas.microsoft.com/office/drawing/2014/main" id="{7859C3C5-55A5-B14F-A5BB-87D9376446F3}"/>
              </a:ext>
            </a:extLst>
          </p:cNvPr>
          <p:cNvSpPr>
            <a:spLocks noGrp="1"/>
          </p:cNvSpPr>
          <p:nvPr>
            <p:ph type="sldNum" sz="quarter" idx="10"/>
          </p:nvPr>
        </p:nvSpPr>
        <p:spPr/>
        <p:txBody>
          <a:bodyPr/>
          <a:lstStyle/>
          <a:p>
            <a:fld id="{4D6F2D72-4CB1-486D-B1A1-88BC527D97A4}" type="slidenum">
              <a:rPr lang="en-GB" smtClean="0"/>
              <a:pPr/>
              <a:t>‹#›</a:t>
            </a:fld>
            <a:r>
              <a:rPr lang="en-GB"/>
              <a:t> </a:t>
            </a:r>
            <a:endParaRPr lang="en-GB" dirty="0"/>
          </a:p>
        </p:txBody>
      </p:sp>
      <p:sp>
        <p:nvSpPr>
          <p:cNvPr id="4" name="Date">
            <a:extLst>
              <a:ext uri="{FF2B5EF4-FFF2-40B4-BE49-F238E27FC236}">
                <a16:creationId xmlns:a16="http://schemas.microsoft.com/office/drawing/2014/main" id="{084C0929-4E92-5547-86A6-C990BDD4D0D0}"/>
              </a:ext>
            </a:extLst>
          </p:cNvPr>
          <p:cNvSpPr>
            <a:spLocks noGrp="1"/>
          </p:cNvSpPr>
          <p:nvPr>
            <p:ph type="dt" sz="half" idx="11"/>
          </p:nvPr>
        </p:nvSpPr>
        <p:spPr/>
        <p:txBody>
          <a:bodyPr/>
          <a:lstStyle/>
          <a:p>
            <a:fld id="{C214F419-8DDC-EA48-BD24-CF9CA5C03B01}" type="datetime3">
              <a:rPr lang="en-US" smtClean="0"/>
              <a:t>21 September 2023</a:t>
            </a:fld>
            <a:endParaRPr lang="en-US" dirty="0"/>
          </a:p>
        </p:txBody>
      </p:sp>
      <p:sp>
        <p:nvSpPr>
          <p:cNvPr id="5" name="Document Code">
            <a:extLst>
              <a:ext uri="{FF2B5EF4-FFF2-40B4-BE49-F238E27FC236}">
                <a16:creationId xmlns:a16="http://schemas.microsoft.com/office/drawing/2014/main" id="{E8A9A24A-4EBD-BB4B-A67C-271C596D5BB1}"/>
              </a:ext>
            </a:extLst>
          </p:cNvPr>
          <p:cNvSpPr>
            <a:spLocks noGrp="1"/>
          </p:cNvSpPr>
          <p:nvPr>
            <p:ph type="ftr" sz="quarter" idx="12"/>
          </p:nvPr>
        </p:nvSpPr>
        <p:spPr/>
        <p:txBody>
          <a:bodyPr/>
          <a:lstStyle/>
          <a:p>
            <a:r>
              <a:rPr lang="en-US" dirty="0"/>
              <a:t>Document Code</a:t>
            </a:r>
          </a:p>
        </p:txBody>
      </p:sp>
      <p:sp>
        <p:nvSpPr>
          <p:cNvPr id="13" name="Source R">
            <a:extLst>
              <a:ext uri="{FF2B5EF4-FFF2-40B4-BE49-F238E27FC236}">
                <a16:creationId xmlns:a16="http://schemas.microsoft.com/office/drawing/2014/main" id="{C3DB9943-119F-984B-8ED3-6EE86D1DE50B}"/>
              </a:ext>
            </a:extLst>
          </p:cNvPr>
          <p:cNvSpPr>
            <a:spLocks noGrp="1"/>
          </p:cNvSpPr>
          <p:nvPr>
            <p:ph type="body" sz="quarter" idx="19" hasCustomPrompt="1"/>
          </p:nvPr>
        </p:nvSpPr>
        <p:spPr>
          <a:xfrm>
            <a:off x="5174210" y="6096000"/>
            <a:ext cx="3975100" cy="138499"/>
          </a:xfrm>
        </p:spPr>
        <p:txBody>
          <a:bodyPr/>
          <a:lstStyle>
            <a:lvl1pPr marL="0" indent="0">
              <a:spcAft>
                <a:spcPts val="0"/>
              </a:spcAft>
              <a:buNone/>
              <a:defRPr sz="900">
                <a:solidFill>
                  <a:schemeClr val="tx1">
                    <a:lumMod val="75000"/>
                    <a:lumOff val="25000"/>
                  </a:schemeClr>
                </a:solidFill>
                <a:latin typeface="+mn-lt"/>
              </a:defRPr>
            </a:lvl1pPr>
            <a:lvl2pPr marL="180975" indent="0">
              <a:buNone/>
              <a:defRPr sz="1000"/>
            </a:lvl2pPr>
            <a:lvl3pPr marL="360362" indent="0">
              <a:buNone/>
              <a:defRPr sz="1000"/>
            </a:lvl3pPr>
            <a:lvl4pPr marL="539750" indent="0">
              <a:buNone/>
              <a:defRPr sz="1000"/>
            </a:lvl4pPr>
            <a:lvl5pPr marL="720725" indent="0">
              <a:buNone/>
              <a:defRPr sz="1000"/>
            </a:lvl5pPr>
          </a:lstStyle>
          <a:p>
            <a:pPr lvl="0"/>
            <a:r>
              <a:rPr lang="en-US" dirty="0"/>
              <a:t>Source: CAIM, Date</a:t>
            </a:r>
          </a:p>
        </p:txBody>
      </p:sp>
      <p:sp>
        <p:nvSpPr>
          <p:cNvPr id="12" name="Content R">
            <a:extLst>
              <a:ext uri="{FF2B5EF4-FFF2-40B4-BE49-F238E27FC236}">
                <a16:creationId xmlns:a16="http://schemas.microsoft.com/office/drawing/2014/main" id="{543909AF-8B05-5844-80EF-8F9D4B76D9F8}"/>
              </a:ext>
            </a:extLst>
          </p:cNvPr>
          <p:cNvSpPr>
            <a:spLocks noGrp="1"/>
          </p:cNvSpPr>
          <p:nvPr>
            <p:ph sz="quarter" idx="18"/>
          </p:nvPr>
        </p:nvSpPr>
        <p:spPr>
          <a:xfrm>
            <a:off x="5158335" y="1947672"/>
            <a:ext cx="3990975" cy="4076700"/>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Content Title R">
            <a:extLst>
              <a:ext uri="{FF2B5EF4-FFF2-40B4-BE49-F238E27FC236}">
                <a16:creationId xmlns:a16="http://schemas.microsoft.com/office/drawing/2014/main" id="{969BAB22-3881-1647-9B70-AC28B0309879}"/>
              </a:ext>
            </a:extLst>
          </p:cNvPr>
          <p:cNvSpPr>
            <a:spLocks noGrp="1"/>
          </p:cNvSpPr>
          <p:nvPr>
            <p:ph type="body" sz="quarter" idx="17" hasCustomPrompt="1"/>
          </p:nvPr>
        </p:nvSpPr>
        <p:spPr>
          <a:xfrm>
            <a:off x="5149850" y="1714500"/>
            <a:ext cx="3975100" cy="182880"/>
          </a:xfrm>
        </p:spPr>
        <p:txBody>
          <a:bodyPr anchor="b" anchorCtr="0"/>
          <a:lstStyle>
            <a:lvl1pPr marL="0" indent="0">
              <a:spcAft>
                <a:spcPts val="0"/>
              </a:spcAft>
              <a:buNone/>
              <a:defRPr sz="1200" b="1" i="0">
                <a:latin typeface="+mn-lt"/>
                <a:ea typeface="Source Sans Pro SemiBold" panose="020B0503030403020204" pitchFamily="34" charset="0"/>
              </a:defRPr>
            </a:lvl1pPr>
            <a:lvl2pPr marL="180975" indent="0">
              <a:buNone/>
              <a:defRPr sz="1200" b="1"/>
            </a:lvl2pPr>
            <a:lvl3pPr marL="360362" indent="0">
              <a:buNone/>
              <a:defRPr sz="1200" b="1"/>
            </a:lvl3pPr>
            <a:lvl4pPr marL="539750" indent="0">
              <a:buNone/>
              <a:defRPr sz="1200" b="1"/>
            </a:lvl4pPr>
            <a:lvl5pPr marL="720725" indent="0">
              <a:buNone/>
              <a:defRPr sz="1200" b="1"/>
            </a:lvl5pPr>
          </a:lstStyle>
          <a:p>
            <a:pPr lvl="0"/>
            <a:r>
              <a:rPr lang="en-US" dirty="0"/>
              <a:t>Click to edit content title</a:t>
            </a:r>
          </a:p>
        </p:txBody>
      </p:sp>
      <p:sp>
        <p:nvSpPr>
          <p:cNvPr id="11" name="Source L">
            <a:extLst>
              <a:ext uri="{FF2B5EF4-FFF2-40B4-BE49-F238E27FC236}">
                <a16:creationId xmlns:a16="http://schemas.microsoft.com/office/drawing/2014/main" id="{4DCB28D7-7D7D-2D4D-81A0-83280D4E4009}"/>
              </a:ext>
            </a:extLst>
          </p:cNvPr>
          <p:cNvSpPr>
            <a:spLocks noGrp="1"/>
          </p:cNvSpPr>
          <p:nvPr>
            <p:ph type="body" sz="quarter" idx="15" hasCustomPrompt="1"/>
          </p:nvPr>
        </p:nvSpPr>
        <p:spPr>
          <a:xfrm>
            <a:off x="977901" y="6096000"/>
            <a:ext cx="3975100" cy="138499"/>
          </a:xfrm>
        </p:spPr>
        <p:txBody>
          <a:bodyPr/>
          <a:lstStyle>
            <a:lvl1pPr marL="0" indent="0">
              <a:spcAft>
                <a:spcPts val="0"/>
              </a:spcAft>
              <a:buNone/>
              <a:defRPr sz="900">
                <a:solidFill>
                  <a:schemeClr val="tx1">
                    <a:lumMod val="75000"/>
                    <a:lumOff val="25000"/>
                  </a:schemeClr>
                </a:solidFill>
                <a:latin typeface="+mn-lt"/>
              </a:defRPr>
            </a:lvl1pPr>
            <a:lvl2pPr marL="180975" indent="0">
              <a:buNone/>
              <a:defRPr sz="1000"/>
            </a:lvl2pPr>
            <a:lvl3pPr marL="360362" indent="0">
              <a:buNone/>
              <a:defRPr sz="1000"/>
            </a:lvl3pPr>
            <a:lvl4pPr marL="539750" indent="0">
              <a:buNone/>
              <a:defRPr sz="1000"/>
            </a:lvl4pPr>
            <a:lvl5pPr marL="720725" indent="0">
              <a:buNone/>
              <a:defRPr sz="1000"/>
            </a:lvl5pPr>
          </a:lstStyle>
          <a:p>
            <a:pPr lvl="0"/>
            <a:r>
              <a:rPr lang="en-US" dirty="0"/>
              <a:t>Source: CAIM, Date</a:t>
            </a:r>
          </a:p>
        </p:txBody>
      </p:sp>
      <p:sp>
        <p:nvSpPr>
          <p:cNvPr id="9" name="Content L">
            <a:extLst>
              <a:ext uri="{FF2B5EF4-FFF2-40B4-BE49-F238E27FC236}">
                <a16:creationId xmlns:a16="http://schemas.microsoft.com/office/drawing/2014/main" id="{328305BF-4AD3-6846-B7C2-8E398600181F}"/>
              </a:ext>
            </a:extLst>
          </p:cNvPr>
          <p:cNvSpPr>
            <a:spLocks noGrp="1"/>
          </p:cNvSpPr>
          <p:nvPr>
            <p:ph sz="quarter" idx="14"/>
          </p:nvPr>
        </p:nvSpPr>
        <p:spPr>
          <a:xfrm>
            <a:off x="977900" y="1943100"/>
            <a:ext cx="3990975" cy="4076700"/>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Content Title L">
            <a:extLst>
              <a:ext uri="{FF2B5EF4-FFF2-40B4-BE49-F238E27FC236}">
                <a16:creationId xmlns:a16="http://schemas.microsoft.com/office/drawing/2014/main" id="{5BDB1154-668F-EE4D-9A5F-2C3D0C9C7AD3}"/>
              </a:ext>
            </a:extLst>
          </p:cNvPr>
          <p:cNvSpPr>
            <a:spLocks noGrp="1"/>
          </p:cNvSpPr>
          <p:nvPr>
            <p:ph type="body" sz="quarter" idx="16" hasCustomPrompt="1"/>
          </p:nvPr>
        </p:nvSpPr>
        <p:spPr>
          <a:xfrm>
            <a:off x="977900" y="1714500"/>
            <a:ext cx="3975100" cy="182880"/>
          </a:xfrm>
        </p:spPr>
        <p:txBody>
          <a:bodyPr anchor="b" anchorCtr="0"/>
          <a:lstStyle>
            <a:lvl1pPr marL="0" indent="0">
              <a:spcAft>
                <a:spcPts val="0"/>
              </a:spcAft>
              <a:buNone/>
              <a:defRPr sz="1200" b="1" i="0">
                <a:latin typeface="+mn-lt"/>
                <a:ea typeface="Source Sans Pro SemiBold" panose="020B0503030403020204" pitchFamily="34" charset="0"/>
              </a:defRPr>
            </a:lvl1pPr>
            <a:lvl2pPr marL="180975" indent="0">
              <a:buNone/>
              <a:defRPr sz="1200" b="1"/>
            </a:lvl2pPr>
            <a:lvl3pPr marL="360362" indent="0">
              <a:buNone/>
              <a:defRPr sz="1200" b="1"/>
            </a:lvl3pPr>
            <a:lvl4pPr marL="539750" indent="0">
              <a:buNone/>
              <a:defRPr sz="1200" b="1"/>
            </a:lvl4pPr>
            <a:lvl5pPr marL="720725" indent="0">
              <a:buNone/>
              <a:defRPr sz="1200" b="1"/>
            </a:lvl5pPr>
          </a:lstStyle>
          <a:p>
            <a:pPr lvl="0"/>
            <a:r>
              <a:rPr lang="en-US" dirty="0"/>
              <a:t>Click to edit content title</a:t>
            </a:r>
          </a:p>
        </p:txBody>
      </p:sp>
      <p:sp>
        <p:nvSpPr>
          <p:cNvPr id="7" name="Takeaway">
            <a:extLst>
              <a:ext uri="{FF2B5EF4-FFF2-40B4-BE49-F238E27FC236}">
                <a16:creationId xmlns:a16="http://schemas.microsoft.com/office/drawing/2014/main" id="{9565C556-58A5-D640-BA13-6BCA885B254E}"/>
              </a:ext>
            </a:extLst>
          </p:cNvPr>
          <p:cNvSpPr>
            <a:spLocks noGrp="1"/>
          </p:cNvSpPr>
          <p:nvPr>
            <p:ph type="body" sz="quarter" idx="13" hasCustomPrompt="1"/>
          </p:nvPr>
        </p:nvSpPr>
        <p:spPr>
          <a:xfrm>
            <a:off x="977900" y="1229439"/>
            <a:ext cx="8147050" cy="246221"/>
          </a:xfrm>
        </p:spPr>
        <p:txBody>
          <a:bodyPr anchor="ctr" anchorCtr="0"/>
          <a:lstStyle>
            <a:lvl1pPr marL="0" indent="0">
              <a:spcAft>
                <a:spcPts val="0"/>
              </a:spcAft>
              <a:buNone/>
              <a:defRPr b="1" i="0">
                <a:solidFill>
                  <a:schemeClr val="accent2"/>
                </a:solidFill>
                <a:latin typeface="+mn-lt"/>
                <a:ea typeface="Open Sans SemiBold" panose="020B0606030504020204" pitchFamily="34" charset="0"/>
                <a:cs typeface="Open Sans SemiBold" panose="020B0606030504020204" pitchFamily="34" charset="0"/>
              </a:defRPr>
            </a:lvl1pPr>
            <a:lvl2pPr marL="180975" indent="0">
              <a:buNone/>
              <a:defRPr/>
            </a:lvl2pPr>
            <a:lvl3pPr marL="360362" indent="0">
              <a:buNone/>
              <a:defRPr/>
            </a:lvl3pPr>
            <a:lvl4pPr marL="539750" indent="0">
              <a:buNone/>
              <a:defRPr/>
            </a:lvl4pPr>
            <a:lvl5pPr marL="720725" indent="0">
              <a:buNone/>
              <a:defRPr/>
            </a:lvl5pPr>
          </a:lstStyle>
          <a:p>
            <a:pPr lvl="0"/>
            <a:r>
              <a:rPr lang="en-US" dirty="0"/>
              <a:t>Click to edit takeaway</a:t>
            </a:r>
          </a:p>
        </p:txBody>
      </p:sp>
      <p:sp>
        <p:nvSpPr>
          <p:cNvPr id="2" name="Title">
            <a:extLst>
              <a:ext uri="{FF2B5EF4-FFF2-40B4-BE49-F238E27FC236}">
                <a16:creationId xmlns:a16="http://schemas.microsoft.com/office/drawing/2014/main" id="{4F44977F-30FC-6E49-854D-B028D46A1D7A}"/>
              </a:ext>
            </a:extLst>
          </p:cNvPr>
          <p:cNvSpPr>
            <a:spLocks noGrp="1"/>
          </p:cNvSpPr>
          <p:nvPr>
            <p:ph type="title" hasCustomPrompt="1"/>
          </p:nvPr>
        </p:nvSpPr>
        <p:spPr/>
        <p:txBody>
          <a:bodyPr/>
          <a:lstStyle/>
          <a:p>
            <a:r>
              <a:rPr lang="en-US" dirty="0"/>
              <a:t>Click to edit title</a:t>
            </a:r>
          </a:p>
        </p:txBody>
      </p:sp>
    </p:spTree>
    <p:extLst>
      <p:ext uri="{BB962C8B-B14F-4D97-AF65-F5344CB8AC3E}">
        <p14:creationId xmlns:p14="http://schemas.microsoft.com/office/powerpoint/2010/main" val="21837332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3:2">
    <p:spTree>
      <p:nvGrpSpPr>
        <p:cNvPr id="1" name=""/>
        <p:cNvGrpSpPr/>
        <p:nvPr/>
      </p:nvGrpSpPr>
      <p:grpSpPr>
        <a:xfrm>
          <a:off x="0" y="0"/>
          <a:ext cx="0" cy="0"/>
          <a:chOff x="0" y="0"/>
          <a:chExt cx="0" cy="0"/>
        </a:xfrm>
      </p:grpSpPr>
      <p:sp>
        <p:nvSpPr>
          <p:cNvPr id="3" name="_Slide Number X">
            <a:extLst>
              <a:ext uri="{FF2B5EF4-FFF2-40B4-BE49-F238E27FC236}">
                <a16:creationId xmlns:a16="http://schemas.microsoft.com/office/drawing/2014/main" id="{7859C3C5-55A5-B14F-A5BB-87D9376446F3}"/>
              </a:ext>
            </a:extLst>
          </p:cNvPr>
          <p:cNvSpPr>
            <a:spLocks noGrp="1"/>
          </p:cNvSpPr>
          <p:nvPr>
            <p:ph type="sldNum" sz="quarter" idx="10"/>
          </p:nvPr>
        </p:nvSpPr>
        <p:spPr/>
        <p:txBody>
          <a:bodyPr/>
          <a:lstStyle/>
          <a:p>
            <a:fld id="{4D6F2D72-4CB1-486D-B1A1-88BC527D97A4}" type="slidenum">
              <a:rPr lang="en-GB" smtClean="0"/>
              <a:pPr/>
              <a:t>‹#›</a:t>
            </a:fld>
            <a:r>
              <a:rPr lang="en-GB"/>
              <a:t> </a:t>
            </a:r>
            <a:endParaRPr lang="en-GB" dirty="0"/>
          </a:p>
        </p:txBody>
      </p:sp>
      <p:sp>
        <p:nvSpPr>
          <p:cNvPr id="4" name="Date">
            <a:extLst>
              <a:ext uri="{FF2B5EF4-FFF2-40B4-BE49-F238E27FC236}">
                <a16:creationId xmlns:a16="http://schemas.microsoft.com/office/drawing/2014/main" id="{084C0929-4E92-5547-86A6-C990BDD4D0D0}"/>
              </a:ext>
            </a:extLst>
          </p:cNvPr>
          <p:cNvSpPr>
            <a:spLocks noGrp="1"/>
          </p:cNvSpPr>
          <p:nvPr>
            <p:ph type="dt" sz="half" idx="11"/>
          </p:nvPr>
        </p:nvSpPr>
        <p:spPr/>
        <p:txBody>
          <a:bodyPr/>
          <a:lstStyle/>
          <a:p>
            <a:fld id="{C214F419-8DDC-EA48-BD24-CF9CA5C03B01}" type="datetime3">
              <a:rPr lang="en-US" smtClean="0"/>
              <a:t>21 September 2023</a:t>
            </a:fld>
            <a:endParaRPr lang="en-US" dirty="0"/>
          </a:p>
        </p:txBody>
      </p:sp>
      <p:sp>
        <p:nvSpPr>
          <p:cNvPr id="5" name="Document Code">
            <a:extLst>
              <a:ext uri="{FF2B5EF4-FFF2-40B4-BE49-F238E27FC236}">
                <a16:creationId xmlns:a16="http://schemas.microsoft.com/office/drawing/2014/main" id="{E8A9A24A-4EBD-BB4B-A67C-271C596D5BB1}"/>
              </a:ext>
            </a:extLst>
          </p:cNvPr>
          <p:cNvSpPr>
            <a:spLocks noGrp="1"/>
          </p:cNvSpPr>
          <p:nvPr>
            <p:ph type="ftr" sz="quarter" idx="12"/>
          </p:nvPr>
        </p:nvSpPr>
        <p:spPr/>
        <p:txBody>
          <a:bodyPr/>
          <a:lstStyle/>
          <a:p>
            <a:r>
              <a:rPr lang="en-US" dirty="0"/>
              <a:t>Document Code</a:t>
            </a:r>
          </a:p>
        </p:txBody>
      </p:sp>
      <p:sp>
        <p:nvSpPr>
          <p:cNvPr id="13" name="Source R">
            <a:extLst>
              <a:ext uri="{FF2B5EF4-FFF2-40B4-BE49-F238E27FC236}">
                <a16:creationId xmlns:a16="http://schemas.microsoft.com/office/drawing/2014/main" id="{C3DB9943-119F-984B-8ED3-6EE86D1DE50B}"/>
              </a:ext>
            </a:extLst>
          </p:cNvPr>
          <p:cNvSpPr>
            <a:spLocks noGrp="1"/>
          </p:cNvSpPr>
          <p:nvPr>
            <p:ph type="body" sz="quarter" idx="19" hasCustomPrompt="1"/>
          </p:nvPr>
        </p:nvSpPr>
        <p:spPr>
          <a:xfrm>
            <a:off x="5959474" y="6096000"/>
            <a:ext cx="3189836" cy="138499"/>
          </a:xfrm>
        </p:spPr>
        <p:txBody>
          <a:bodyPr/>
          <a:lstStyle>
            <a:lvl1pPr marL="0" indent="0">
              <a:spcAft>
                <a:spcPts val="0"/>
              </a:spcAft>
              <a:buNone/>
              <a:defRPr sz="900">
                <a:solidFill>
                  <a:schemeClr val="tx1">
                    <a:lumMod val="75000"/>
                    <a:lumOff val="25000"/>
                  </a:schemeClr>
                </a:solidFill>
                <a:latin typeface="+mn-lt"/>
              </a:defRPr>
            </a:lvl1pPr>
            <a:lvl2pPr marL="180975" indent="0">
              <a:buNone/>
              <a:defRPr sz="1000"/>
            </a:lvl2pPr>
            <a:lvl3pPr marL="360362" indent="0">
              <a:buNone/>
              <a:defRPr sz="1000"/>
            </a:lvl3pPr>
            <a:lvl4pPr marL="539750" indent="0">
              <a:buNone/>
              <a:defRPr sz="1000"/>
            </a:lvl4pPr>
            <a:lvl5pPr marL="720725" indent="0">
              <a:buNone/>
              <a:defRPr sz="1000"/>
            </a:lvl5pPr>
          </a:lstStyle>
          <a:p>
            <a:pPr lvl="0"/>
            <a:r>
              <a:rPr lang="en-US" dirty="0"/>
              <a:t>Source: CAIM, Date</a:t>
            </a:r>
          </a:p>
        </p:txBody>
      </p:sp>
      <p:sp>
        <p:nvSpPr>
          <p:cNvPr id="12" name="Content R">
            <a:extLst>
              <a:ext uri="{FF2B5EF4-FFF2-40B4-BE49-F238E27FC236}">
                <a16:creationId xmlns:a16="http://schemas.microsoft.com/office/drawing/2014/main" id="{543909AF-8B05-5844-80EF-8F9D4B76D9F8}"/>
              </a:ext>
            </a:extLst>
          </p:cNvPr>
          <p:cNvSpPr>
            <a:spLocks noGrp="1"/>
          </p:cNvSpPr>
          <p:nvPr>
            <p:ph sz="quarter" idx="18"/>
          </p:nvPr>
        </p:nvSpPr>
        <p:spPr>
          <a:xfrm>
            <a:off x="5959475" y="1714500"/>
            <a:ext cx="3189835" cy="4309872"/>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Source L">
            <a:extLst>
              <a:ext uri="{FF2B5EF4-FFF2-40B4-BE49-F238E27FC236}">
                <a16:creationId xmlns:a16="http://schemas.microsoft.com/office/drawing/2014/main" id="{4DCB28D7-7D7D-2D4D-81A0-83280D4E4009}"/>
              </a:ext>
            </a:extLst>
          </p:cNvPr>
          <p:cNvSpPr>
            <a:spLocks noGrp="1"/>
          </p:cNvSpPr>
          <p:nvPr>
            <p:ph type="body" sz="quarter" idx="15" hasCustomPrompt="1"/>
          </p:nvPr>
        </p:nvSpPr>
        <p:spPr>
          <a:xfrm>
            <a:off x="977901" y="6096000"/>
            <a:ext cx="4805362" cy="138499"/>
          </a:xfrm>
        </p:spPr>
        <p:txBody>
          <a:bodyPr/>
          <a:lstStyle>
            <a:lvl1pPr marL="0" indent="0">
              <a:spcAft>
                <a:spcPts val="0"/>
              </a:spcAft>
              <a:buNone/>
              <a:defRPr sz="900">
                <a:solidFill>
                  <a:schemeClr val="tx1">
                    <a:lumMod val="75000"/>
                    <a:lumOff val="25000"/>
                  </a:schemeClr>
                </a:solidFill>
                <a:latin typeface="+mn-lt"/>
              </a:defRPr>
            </a:lvl1pPr>
            <a:lvl2pPr marL="180975" indent="0">
              <a:buNone/>
              <a:defRPr sz="1000"/>
            </a:lvl2pPr>
            <a:lvl3pPr marL="360362" indent="0">
              <a:buNone/>
              <a:defRPr sz="1000"/>
            </a:lvl3pPr>
            <a:lvl4pPr marL="539750" indent="0">
              <a:buNone/>
              <a:defRPr sz="1000"/>
            </a:lvl4pPr>
            <a:lvl5pPr marL="720725" indent="0">
              <a:buNone/>
              <a:defRPr sz="1000"/>
            </a:lvl5pPr>
          </a:lstStyle>
          <a:p>
            <a:pPr lvl="0"/>
            <a:r>
              <a:rPr lang="en-US" dirty="0"/>
              <a:t>Source: CAIM, Date</a:t>
            </a:r>
          </a:p>
        </p:txBody>
      </p:sp>
      <p:sp>
        <p:nvSpPr>
          <p:cNvPr id="9" name="Content L">
            <a:extLst>
              <a:ext uri="{FF2B5EF4-FFF2-40B4-BE49-F238E27FC236}">
                <a16:creationId xmlns:a16="http://schemas.microsoft.com/office/drawing/2014/main" id="{328305BF-4AD3-6846-B7C2-8E398600181F}"/>
              </a:ext>
            </a:extLst>
          </p:cNvPr>
          <p:cNvSpPr>
            <a:spLocks noGrp="1"/>
          </p:cNvSpPr>
          <p:nvPr>
            <p:ph sz="quarter" idx="14"/>
          </p:nvPr>
        </p:nvSpPr>
        <p:spPr>
          <a:xfrm>
            <a:off x="977900" y="1714500"/>
            <a:ext cx="4805363" cy="4305300"/>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akeaway">
            <a:extLst>
              <a:ext uri="{FF2B5EF4-FFF2-40B4-BE49-F238E27FC236}">
                <a16:creationId xmlns:a16="http://schemas.microsoft.com/office/drawing/2014/main" id="{9565C556-58A5-D640-BA13-6BCA885B254E}"/>
              </a:ext>
            </a:extLst>
          </p:cNvPr>
          <p:cNvSpPr>
            <a:spLocks noGrp="1"/>
          </p:cNvSpPr>
          <p:nvPr>
            <p:ph type="body" sz="quarter" idx="13" hasCustomPrompt="1"/>
          </p:nvPr>
        </p:nvSpPr>
        <p:spPr>
          <a:xfrm>
            <a:off x="977900" y="1229439"/>
            <a:ext cx="8147050" cy="246221"/>
          </a:xfrm>
        </p:spPr>
        <p:txBody>
          <a:bodyPr anchor="ctr" anchorCtr="0"/>
          <a:lstStyle>
            <a:lvl1pPr marL="0" indent="0">
              <a:spcAft>
                <a:spcPts val="0"/>
              </a:spcAft>
              <a:buNone/>
              <a:defRPr b="1" i="0">
                <a:solidFill>
                  <a:schemeClr val="accent2"/>
                </a:solidFill>
                <a:latin typeface="+mn-lt"/>
                <a:ea typeface="Open Sans SemiBold" panose="020B0606030504020204" pitchFamily="34" charset="0"/>
                <a:cs typeface="Open Sans SemiBold" panose="020B0606030504020204" pitchFamily="34" charset="0"/>
              </a:defRPr>
            </a:lvl1pPr>
            <a:lvl2pPr marL="180975" indent="0">
              <a:buNone/>
              <a:defRPr/>
            </a:lvl2pPr>
            <a:lvl3pPr marL="360362" indent="0">
              <a:buNone/>
              <a:defRPr/>
            </a:lvl3pPr>
            <a:lvl4pPr marL="539750" indent="0">
              <a:buNone/>
              <a:defRPr/>
            </a:lvl4pPr>
            <a:lvl5pPr marL="720725" indent="0">
              <a:buNone/>
              <a:defRPr/>
            </a:lvl5pPr>
          </a:lstStyle>
          <a:p>
            <a:pPr lvl="0"/>
            <a:r>
              <a:rPr lang="en-US" dirty="0"/>
              <a:t>Click to edit takeaway</a:t>
            </a:r>
          </a:p>
        </p:txBody>
      </p:sp>
      <p:sp>
        <p:nvSpPr>
          <p:cNvPr id="2" name="Title">
            <a:extLst>
              <a:ext uri="{FF2B5EF4-FFF2-40B4-BE49-F238E27FC236}">
                <a16:creationId xmlns:a16="http://schemas.microsoft.com/office/drawing/2014/main" id="{4F44977F-30FC-6E49-854D-B028D46A1D7A}"/>
              </a:ext>
            </a:extLst>
          </p:cNvPr>
          <p:cNvSpPr>
            <a:spLocks noGrp="1"/>
          </p:cNvSpPr>
          <p:nvPr>
            <p:ph type="title" hasCustomPrompt="1"/>
          </p:nvPr>
        </p:nvSpPr>
        <p:spPr/>
        <p:txBody>
          <a:bodyPr/>
          <a:lstStyle/>
          <a:p>
            <a:r>
              <a:rPr lang="en-US" dirty="0"/>
              <a:t>Click to edit title</a:t>
            </a:r>
          </a:p>
        </p:txBody>
      </p:sp>
    </p:spTree>
    <p:extLst>
      <p:ext uri="{BB962C8B-B14F-4D97-AF65-F5344CB8AC3E}">
        <p14:creationId xmlns:p14="http://schemas.microsoft.com/office/powerpoint/2010/main" val="22648121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3:2 w Titles">
    <p:spTree>
      <p:nvGrpSpPr>
        <p:cNvPr id="1" name=""/>
        <p:cNvGrpSpPr/>
        <p:nvPr/>
      </p:nvGrpSpPr>
      <p:grpSpPr>
        <a:xfrm>
          <a:off x="0" y="0"/>
          <a:ext cx="0" cy="0"/>
          <a:chOff x="0" y="0"/>
          <a:chExt cx="0" cy="0"/>
        </a:xfrm>
      </p:grpSpPr>
      <p:sp>
        <p:nvSpPr>
          <p:cNvPr id="3" name="_Slide Number X">
            <a:extLst>
              <a:ext uri="{FF2B5EF4-FFF2-40B4-BE49-F238E27FC236}">
                <a16:creationId xmlns:a16="http://schemas.microsoft.com/office/drawing/2014/main" id="{7859C3C5-55A5-B14F-A5BB-87D9376446F3}"/>
              </a:ext>
            </a:extLst>
          </p:cNvPr>
          <p:cNvSpPr>
            <a:spLocks noGrp="1"/>
          </p:cNvSpPr>
          <p:nvPr>
            <p:ph type="sldNum" sz="quarter" idx="10"/>
          </p:nvPr>
        </p:nvSpPr>
        <p:spPr/>
        <p:txBody>
          <a:bodyPr/>
          <a:lstStyle/>
          <a:p>
            <a:fld id="{4D6F2D72-4CB1-486D-B1A1-88BC527D97A4}" type="slidenum">
              <a:rPr lang="en-GB" smtClean="0"/>
              <a:pPr/>
              <a:t>‹#›</a:t>
            </a:fld>
            <a:r>
              <a:rPr lang="en-GB"/>
              <a:t> </a:t>
            </a:r>
            <a:endParaRPr lang="en-GB" dirty="0"/>
          </a:p>
        </p:txBody>
      </p:sp>
      <p:sp>
        <p:nvSpPr>
          <p:cNvPr id="4" name="Date">
            <a:extLst>
              <a:ext uri="{FF2B5EF4-FFF2-40B4-BE49-F238E27FC236}">
                <a16:creationId xmlns:a16="http://schemas.microsoft.com/office/drawing/2014/main" id="{084C0929-4E92-5547-86A6-C990BDD4D0D0}"/>
              </a:ext>
            </a:extLst>
          </p:cNvPr>
          <p:cNvSpPr>
            <a:spLocks noGrp="1"/>
          </p:cNvSpPr>
          <p:nvPr>
            <p:ph type="dt" sz="half" idx="11"/>
          </p:nvPr>
        </p:nvSpPr>
        <p:spPr/>
        <p:txBody>
          <a:bodyPr/>
          <a:lstStyle/>
          <a:p>
            <a:fld id="{C214F419-8DDC-EA48-BD24-CF9CA5C03B01}" type="datetime3">
              <a:rPr lang="en-US" smtClean="0"/>
              <a:t>21 September 2023</a:t>
            </a:fld>
            <a:endParaRPr lang="en-US" dirty="0"/>
          </a:p>
        </p:txBody>
      </p:sp>
      <p:sp>
        <p:nvSpPr>
          <p:cNvPr id="5" name="Document Code">
            <a:extLst>
              <a:ext uri="{FF2B5EF4-FFF2-40B4-BE49-F238E27FC236}">
                <a16:creationId xmlns:a16="http://schemas.microsoft.com/office/drawing/2014/main" id="{E8A9A24A-4EBD-BB4B-A67C-271C596D5BB1}"/>
              </a:ext>
            </a:extLst>
          </p:cNvPr>
          <p:cNvSpPr>
            <a:spLocks noGrp="1"/>
          </p:cNvSpPr>
          <p:nvPr>
            <p:ph type="ftr" sz="quarter" idx="12"/>
          </p:nvPr>
        </p:nvSpPr>
        <p:spPr/>
        <p:txBody>
          <a:bodyPr/>
          <a:lstStyle/>
          <a:p>
            <a:r>
              <a:rPr lang="en-US" dirty="0"/>
              <a:t>Document Code</a:t>
            </a:r>
          </a:p>
        </p:txBody>
      </p:sp>
      <p:sp>
        <p:nvSpPr>
          <p:cNvPr id="13" name="Source R">
            <a:extLst>
              <a:ext uri="{FF2B5EF4-FFF2-40B4-BE49-F238E27FC236}">
                <a16:creationId xmlns:a16="http://schemas.microsoft.com/office/drawing/2014/main" id="{C3DB9943-119F-984B-8ED3-6EE86D1DE50B}"/>
              </a:ext>
            </a:extLst>
          </p:cNvPr>
          <p:cNvSpPr>
            <a:spLocks noGrp="1"/>
          </p:cNvSpPr>
          <p:nvPr>
            <p:ph type="body" sz="quarter" idx="19" hasCustomPrompt="1"/>
          </p:nvPr>
        </p:nvSpPr>
        <p:spPr>
          <a:xfrm>
            <a:off x="5959474" y="6096000"/>
            <a:ext cx="3189835" cy="138499"/>
          </a:xfrm>
        </p:spPr>
        <p:txBody>
          <a:bodyPr/>
          <a:lstStyle>
            <a:lvl1pPr marL="0" indent="0">
              <a:spcAft>
                <a:spcPts val="0"/>
              </a:spcAft>
              <a:buNone/>
              <a:defRPr sz="900">
                <a:solidFill>
                  <a:schemeClr val="tx1">
                    <a:lumMod val="75000"/>
                    <a:lumOff val="25000"/>
                  </a:schemeClr>
                </a:solidFill>
                <a:latin typeface="+mn-lt"/>
              </a:defRPr>
            </a:lvl1pPr>
            <a:lvl2pPr marL="180975" indent="0">
              <a:buNone/>
              <a:defRPr sz="1000"/>
            </a:lvl2pPr>
            <a:lvl3pPr marL="360362" indent="0">
              <a:buNone/>
              <a:defRPr sz="1000"/>
            </a:lvl3pPr>
            <a:lvl4pPr marL="539750" indent="0">
              <a:buNone/>
              <a:defRPr sz="1000"/>
            </a:lvl4pPr>
            <a:lvl5pPr marL="720725" indent="0">
              <a:buNone/>
              <a:defRPr sz="1000"/>
            </a:lvl5pPr>
          </a:lstStyle>
          <a:p>
            <a:pPr lvl="0"/>
            <a:r>
              <a:rPr lang="en-US" dirty="0"/>
              <a:t>Source: CAIM, Date</a:t>
            </a:r>
          </a:p>
        </p:txBody>
      </p:sp>
      <p:sp>
        <p:nvSpPr>
          <p:cNvPr id="12" name="Content R">
            <a:extLst>
              <a:ext uri="{FF2B5EF4-FFF2-40B4-BE49-F238E27FC236}">
                <a16:creationId xmlns:a16="http://schemas.microsoft.com/office/drawing/2014/main" id="{543909AF-8B05-5844-80EF-8F9D4B76D9F8}"/>
              </a:ext>
            </a:extLst>
          </p:cNvPr>
          <p:cNvSpPr>
            <a:spLocks noGrp="1"/>
          </p:cNvSpPr>
          <p:nvPr>
            <p:ph sz="quarter" idx="18"/>
          </p:nvPr>
        </p:nvSpPr>
        <p:spPr>
          <a:xfrm>
            <a:off x="5959475" y="1947672"/>
            <a:ext cx="3189835" cy="4076700"/>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Content Title R">
            <a:extLst>
              <a:ext uri="{FF2B5EF4-FFF2-40B4-BE49-F238E27FC236}">
                <a16:creationId xmlns:a16="http://schemas.microsoft.com/office/drawing/2014/main" id="{969BAB22-3881-1647-9B70-AC28B0309879}"/>
              </a:ext>
            </a:extLst>
          </p:cNvPr>
          <p:cNvSpPr>
            <a:spLocks noGrp="1"/>
          </p:cNvSpPr>
          <p:nvPr>
            <p:ph type="body" sz="quarter" idx="17" hasCustomPrompt="1"/>
          </p:nvPr>
        </p:nvSpPr>
        <p:spPr>
          <a:xfrm>
            <a:off x="5959474" y="1714500"/>
            <a:ext cx="3165475" cy="182880"/>
          </a:xfrm>
        </p:spPr>
        <p:txBody>
          <a:bodyPr anchor="b" anchorCtr="0"/>
          <a:lstStyle>
            <a:lvl1pPr marL="0" indent="0">
              <a:spcAft>
                <a:spcPts val="0"/>
              </a:spcAft>
              <a:buNone/>
              <a:defRPr sz="1200" b="1" i="0">
                <a:latin typeface="+mn-lt"/>
                <a:ea typeface="Source Sans Pro SemiBold" panose="020B0503030403020204" pitchFamily="34" charset="0"/>
              </a:defRPr>
            </a:lvl1pPr>
            <a:lvl2pPr marL="180975" indent="0">
              <a:buNone/>
              <a:defRPr sz="1200" b="1"/>
            </a:lvl2pPr>
            <a:lvl3pPr marL="360362" indent="0">
              <a:buNone/>
              <a:defRPr sz="1200" b="1"/>
            </a:lvl3pPr>
            <a:lvl4pPr marL="539750" indent="0">
              <a:buNone/>
              <a:defRPr sz="1200" b="1"/>
            </a:lvl4pPr>
            <a:lvl5pPr marL="720725" indent="0">
              <a:buNone/>
              <a:defRPr sz="1200" b="1"/>
            </a:lvl5pPr>
          </a:lstStyle>
          <a:p>
            <a:pPr lvl="0"/>
            <a:r>
              <a:rPr lang="en-US" dirty="0"/>
              <a:t>Click to edit content title</a:t>
            </a:r>
          </a:p>
        </p:txBody>
      </p:sp>
      <p:sp>
        <p:nvSpPr>
          <p:cNvPr id="11" name="Source L">
            <a:extLst>
              <a:ext uri="{FF2B5EF4-FFF2-40B4-BE49-F238E27FC236}">
                <a16:creationId xmlns:a16="http://schemas.microsoft.com/office/drawing/2014/main" id="{4DCB28D7-7D7D-2D4D-81A0-83280D4E4009}"/>
              </a:ext>
            </a:extLst>
          </p:cNvPr>
          <p:cNvSpPr>
            <a:spLocks noGrp="1"/>
          </p:cNvSpPr>
          <p:nvPr>
            <p:ph type="body" sz="quarter" idx="15" hasCustomPrompt="1"/>
          </p:nvPr>
        </p:nvSpPr>
        <p:spPr>
          <a:xfrm>
            <a:off x="977901" y="6096000"/>
            <a:ext cx="4805362" cy="138499"/>
          </a:xfrm>
        </p:spPr>
        <p:txBody>
          <a:bodyPr/>
          <a:lstStyle>
            <a:lvl1pPr marL="0" indent="0">
              <a:spcAft>
                <a:spcPts val="0"/>
              </a:spcAft>
              <a:buNone/>
              <a:defRPr sz="900">
                <a:solidFill>
                  <a:schemeClr val="tx1">
                    <a:lumMod val="75000"/>
                    <a:lumOff val="25000"/>
                  </a:schemeClr>
                </a:solidFill>
                <a:latin typeface="+mn-lt"/>
              </a:defRPr>
            </a:lvl1pPr>
            <a:lvl2pPr marL="180975" indent="0">
              <a:buNone/>
              <a:defRPr sz="1000"/>
            </a:lvl2pPr>
            <a:lvl3pPr marL="360362" indent="0">
              <a:buNone/>
              <a:defRPr sz="1000"/>
            </a:lvl3pPr>
            <a:lvl4pPr marL="539750" indent="0">
              <a:buNone/>
              <a:defRPr sz="1000"/>
            </a:lvl4pPr>
            <a:lvl5pPr marL="720725" indent="0">
              <a:buNone/>
              <a:defRPr sz="1000"/>
            </a:lvl5pPr>
          </a:lstStyle>
          <a:p>
            <a:pPr lvl="0"/>
            <a:r>
              <a:rPr lang="en-US" dirty="0"/>
              <a:t>Source: CAIM, Date</a:t>
            </a:r>
          </a:p>
        </p:txBody>
      </p:sp>
      <p:sp>
        <p:nvSpPr>
          <p:cNvPr id="9" name="Content L">
            <a:extLst>
              <a:ext uri="{FF2B5EF4-FFF2-40B4-BE49-F238E27FC236}">
                <a16:creationId xmlns:a16="http://schemas.microsoft.com/office/drawing/2014/main" id="{328305BF-4AD3-6846-B7C2-8E398600181F}"/>
              </a:ext>
            </a:extLst>
          </p:cNvPr>
          <p:cNvSpPr>
            <a:spLocks noGrp="1"/>
          </p:cNvSpPr>
          <p:nvPr>
            <p:ph sz="quarter" idx="14"/>
          </p:nvPr>
        </p:nvSpPr>
        <p:spPr>
          <a:xfrm>
            <a:off x="977900" y="1943100"/>
            <a:ext cx="4805363" cy="4076700"/>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Title L">
            <a:extLst>
              <a:ext uri="{FF2B5EF4-FFF2-40B4-BE49-F238E27FC236}">
                <a16:creationId xmlns:a16="http://schemas.microsoft.com/office/drawing/2014/main" id="{5BDB1154-668F-EE4D-9A5F-2C3D0C9C7AD3}"/>
              </a:ext>
            </a:extLst>
          </p:cNvPr>
          <p:cNvSpPr>
            <a:spLocks noGrp="1"/>
          </p:cNvSpPr>
          <p:nvPr>
            <p:ph type="body" sz="quarter" idx="16" hasCustomPrompt="1"/>
          </p:nvPr>
        </p:nvSpPr>
        <p:spPr>
          <a:xfrm>
            <a:off x="977899" y="1714500"/>
            <a:ext cx="4805363" cy="182880"/>
          </a:xfrm>
        </p:spPr>
        <p:txBody>
          <a:bodyPr anchor="b" anchorCtr="0"/>
          <a:lstStyle>
            <a:lvl1pPr marL="0" indent="0">
              <a:spcAft>
                <a:spcPts val="0"/>
              </a:spcAft>
              <a:buNone/>
              <a:defRPr sz="1200" b="1" i="0">
                <a:latin typeface="+mn-lt"/>
                <a:ea typeface="Source Sans Pro SemiBold" panose="020B0503030403020204" pitchFamily="34" charset="0"/>
              </a:defRPr>
            </a:lvl1pPr>
            <a:lvl2pPr marL="180975" indent="0">
              <a:buNone/>
              <a:defRPr sz="1200" b="1"/>
            </a:lvl2pPr>
            <a:lvl3pPr marL="360362" indent="0">
              <a:buNone/>
              <a:defRPr sz="1200" b="1"/>
            </a:lvl3pPr>
            <a:lvl4pPr marL="539750" indent="0">
              <a:buNone/>
              <a:defRPr sz="1200" b="1"/>
            </a:lvl4pPr>
            <a:lvl5pPr marL="720725" indent="0">
              <a:buNone/>
              <a:defRPr sz="1200" b="1"/>
            </a:lvl5pPr>
          </a:lstStyle>
          <a:p>
            <a:pPr lvl="0"/>
            <a:r>
              <a:rPr lang="en-US" dirty="0"/>
              <a:t>Click to edit content title</a:t>
            </a:r>
          </a:p>
        </p:txBody>
      </p:sp>
      <p:sp>
        <p:nvSpPr>
          <p:cNvPr id="7" name="Takeaway">
            <a:extLst>
              <a:ext uri="{FF2B5EF4-FFF2-40B4-BE49-F238E27FC236}">
                <a16:creationId xmlns:a16="http://schemas.microsoft.com/office/drawing/2014/main" id="{9565C556-58A5-D640-BA13-6BCA885B254E}"/>
              </a:ext>
            </a:extLst>
          </p:cNvPr>
          <p:cNvSpPr>
            <a:spLocks noGrp="1"/>
          </p:cNvSpPr>
          <p:nvPr>
            <p:ph type="body" sz="quarter" idx="13" hasCustomPrompt="1"/>
          </p:nvPr>
        </p:nvSpPr>
        <p:spPr>
          <a:xfrm>
            <a:off x="977900" y="1229439"/>
            <a:ext cx="8147050" cy="246221"/>
          </a:xfrm>
        </p:spPr>
        <p:txBody>
          <a:bodyPr anchor="ctr" anchorCtr="0"/>
          <a:lstStyle>
            <a:lvl1pPr marL="0" indent="0">
              <a:spcAft>
                <a:spcPts val="0"/>
              </a:spcAft>
              <a:buNone/>
              <a:defRPr b="1" i="0">
                <a:solidFill>
                  <a:schemeClr val="accent2"/>
                </a:solidFill>
                <a:latin typeface="+mn-lt"/>
                <a:ea typeface="Open Sans SemiBold" panose="020B0606030504020204" pitchFamily="34" charset="0"/>
                <a:cs typeface="Open Sans SemiBold" panose="020B0606030504020204" pitchFamily="34" charset="0"/>
              </a:defRPr>
            </a:lvl1pPr>
            <a:lvl2pPr marL="180975" indent="0">
              <a:buNone/>
              <a:defRPr/>
            </a:lvl2pPr>
            <a:lvl3pPr marL="360362" indent="0">
              <a:buNone/>
              <a:defRPr/>
            </a:lvl3pPr>
            <a:lvl4pPr marL="539750" indent="0">
              <a:buNone/>
              <a:defRPr/>
            </a:lvl4pPr>
            <a:lvl5pPr marL="720725" indent="0">
              <a:buNone/>
              <a:defRPr/>
            </a:lvl5pPr>
          </a:lstStyle>
          <a:p>
            <a:pPr lvl="0"/>
            <a:r>
              <a:rPr lang="en-US" dirty="0"/>
              <a:t>Click to edit takeaway</a:t>
            </a:r>
          </a:p>
        </p:txBody>
      </p:sp>
      <p:sp>
        <p:nvSpPr>
          <p:cNvPr id="2" name="Title">
            <a:extLst>
              <a:ext uri="{FF2B5EF4-FFF2-40B4-BE49-F238E27FC236}">
                <a16:creationId xmlns:a16="http://schemas.microsoft.com/office/drawing/2014/main" id="{4F44977F-30FC-6E49-854D-B028D46A1D7A}"/>
              </a:ext>
            </a:extLst>
          </p:cNvPr>
          <p:cNvSpPr>
            <a:spLocks noGrp="1"/>
          </p:cNvSpPr>
          <p:nvPr>
            <p:ph type="title" hasCustomPrompt="1"/>
          </p:nvPr>
        </p:nvSpPr>
        <p:spPr/>
        <p:txBody>
          <a:bodyPr/>
          <a:lstStyle/>
          <a:p>
            <a:r>
              <a:rPr lang="en-US" dirty="0"/>
              <a:t>Click to edit title</a:t>
            </a:r>
          </a:p>
        </p:txBody>
      </p:sp>
    </p:spTree>
    <p:extLst>
      <p:ext uri="{BB962C8B-B14F-4D97-AF65-F5344CB8AC3E}">
        <p14:creationId xmlns:p14="http://schemas.microsoft.com/office/powerpoint/2010/main" val="3006868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2:3">
    <p:spTree>
      <p:nvGrpSpPr>
        <p:cNvPr id="1" name=""/>
        <p:cNvGrpSpPr/>
        <p:nvPr/>
      </p:nvGrpSpPr>
      <p:grpSpPr>
        <a:xfrm>
          <a:off x="0" y="0"/>
          <a:ext cx="0" cy="0"/>
          <a:chOff x="0" y="0"/>
          <a:chExt cx="0" cy="0"/>
        </a:xfrm>
      </p:grpSpPr>
      <p:sp>
        <p:nvSpPr>
          <p:cNvPr id="3" name="_Slide Number X">
            <a:extLst>
              <a:ext uri="{FF2B5EF4-FFF2-40B4-BE49-F238E27FC236}">
                <a16:creationId xmlns:a16="http://schemas.microsoft.com/office/drawing/2014/main" id="{7859C3C5-55A5-B14F-A5BB-87D9376446F3}"/>
              </a:ext>
            </a:extLst>
          </p:cNvPr>
          <p:cNvSpPr>
            <a:spLocks noGrp="1"/>
          </p:cNvSpPr>
          <p:nvPr>
            <p:ph type="sldNum" sz="quarter" idx="10"/>
          </p:nvPr>
        </p:nvSpPr>
        <p:spPr/>
        <p:txBody>
          <a:bodyPr/>
          <a:lstStyle/>
          <a:p>
            <a:fld id="{4D6F2D72-4CB1-486D-B1A1-88BC527D97A4}" type="slidenum">
              <a:rPr lang="en-GB" smtClean="0"/>
              <a:pPr/>
              <a:t>‹#›</a:t>
            </a:fld>
            <a:r>
              <a:rPr lang="en-GB"/>
              <a:t> </a:t>
            </a:r>
            <a:endParaRPr lang="en-GB" dirty="0"/>
          </a:p>
        </p:txBody>
      </p:sp>
      <p:sp>
        <p:nvSpPr>
          <p:cNvPr id="4" name="Date">
            <a:extLst>
              <a:ext uri="{FF2B5EF4-FFF2-40B4-BE49-F238E27FC236}">
                <a16:creationId xmlns:a16="http://schemas.microsoft.com/office/drawing/2014/main" id="{084C0929-4E92-5547-86A6-C990BDD4D0D0}"/>
              </a:ext>
            </a:extLst>
          </p:cNvPr>
          <p:cNvSpPr>
            <a:spLocks noGrp="1"/>
          </p:cNvSpPr>
          <p:nvPr>
            <p:ph type="dt" sz="half" idx="11"/>
          </p:nvPr>
        </p:nvSpPr>
        <p:spPr/>
        <p:txBody>
          <a:bodyPr/>
          <a:lstStyle/>
          <a:p>
            <a:fld id="{C214F419-8DDC-EA48-BD24-CF9CA5C03B01}" type="datetime3">
              <a:rPr lang="en-US" smtClean="0"/>
              <a:t>21 September 2023</a:t>
            </a:fld>
            <a:endParaRPr lang="en-US" dirty="0"/>
          </a:p>
        </p:txBody>
      </p:sp>
      <p:sp>
        <p:nvSpPr>
          <p:cNvPr id="5" name="Document Code">
            <a:extLst>
              <a:ext uri="{FF2B5EF4-FFF2-40B4-BE49-F238E27FC236}">
                <a16:creationId xmlns:a16="http://schemas.microsoft.com/office/drawing/2014/main" id="{E8A9A24A-4EBD-BB4B-A67C-271C596D5BB1}"/>
              </a:ext>
            </a:extLst>
          </p:cNvPr>
          <p:cNvSpPr>
            <a:spLocks noGrp="1"/>
          </p:cNvSpPr>
          <p:nvPr>
            <p:ph type="ftr" sz="quarter" idx="12"/>
          </p:nvPr>
        </p:nvSpPr>
        <p:spPr/>
        <p:txBody>
          <a:bodyPr/>
          <a:lstStyle/>
          <a:p>
            <a:r>
              <a:rPr lang="en-US" dirty="0"/>
              <a:t>Document Code</a:t>
            </a:r>
          </a:p>
        </p:txBody>
      </p:sp>
      <p:sp>
        <p:nvSpPr>
          <p:cNvPr id="13" name="Source R">
            <a:extLst>
              <a:ext uri="{FF2B5EF4-FFF2-40B4-BE49-F238E27FC236}">
                <a16:creationId xmlns:a16="http://schemas.microsoft.com/office/drawing/2014/main" id="{C3DB9943-119F-984B-8ED3-6EE86D1DE50B}"/>
              </a:ext>
            </a:extLst>
          </p:cNvPr>
          <p:cNvSpPr>
            <a:spLocks noGrp="1"/>
          </p:cNvSpPr>
          <p:nvPr>
            <p:ph type="body" sz="quarter" idx="19" hasCustomPrompt="1"/>
          </p:nvPr>
        </p:nvSpPr>
        <p:spPr>
          <a:xfrm>
            <a:off x="4318000" y="6096000"/>
            <a:ext cx="4831310" cy="138499"/>
          </a:xfrm>
        </p:spPr>
        <p:txBody>
          <a:bodyPr/>
          <a:lstStyle>
            <a:lvl1pPr marL="0" indent="0">
              <a:spcAft>
                <a:spcPts val="0"/>
              </a:spcAft>
              <a:buNone/>
              <a:defRPr sz="900">
                <a:solidFill>
                  <a:schemeClr val="tx1">
                    <a:lumMod val="75000"/>
                    <a:lumOff val="25000"/>
                  </a:schemeClr>
                </a:solidFill>
                <a:latin typeface="+mn-lt"/>
              </a:defRPr>
            </a:lvl1pPr>
            <a:lvl2pPr marL="180975" indent="0">
              <a:buNone/>
              <a:defRPr sz="1000"/>
            </a:lvl2pPr>
            <a:lvl3pPr marL="360362" indent="0">
              <a:buNone/>
              <a:defRPr sz="1000"/>
            </a:lvl3pPr>
            <a:lvl4pPr marL="539750" indent="0">
              <a:buNone/>
              <a:defRPr sz="1000"/>
            </a:lvl4pPr>
            <a:lvl5pPr marL="720725" indent="0">
              <a:buNone/>
              <a:defRPr sz="1000"/>
            </a:lvl5pPr>
          </a:lstStyle>
          <a:p>
            <a:pPr lvl="0"/>
            <a:r>
              <a:rPr lang="en-US" dirty="0"/>
              <a:t>Source: CAIM, Date</a:t>
            </a:r>
          </a:p>
        </p:txBody>
      </p:sp>
      <p:sp>
        <p:nvSpPr>
          <p:cNvPr id="12" name="Content R">
            <a:extLst>
              <a:ext uri="{FF2B5EF4-FFF2-40B4-BE49-F238E27FC236}">
                <a16:creationId xmlns:a16="http://schemas.microsoft.com/office/drawing/2014/main" id="{543909AF-8B05-5844-80EF-8F9D4B76D9F8}"/>
              </a:ext>
            </a:extLst>
          </p:cNvPr>
          <p:cNvSpPr>
            <a:spLocks noGrp="1"/>
          </p:cNvSpPr>
          <p:nvPr>
            <p:ph sz="quarter" idx="18"/>
          </p:nvPr>
        </p:nvSpPr>
        <p:spPr>
          <a:xfrm>
            <a:off x="4318001" y="1714500"/>
            <a:ext cx="4831310" cy="4309872"/>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Source L">
            <a:extLst>
              <a:ext uri="{FF2B5EF4-FFF2-40B4-BE49-F238E27FC236}">
                <a16:creationId xmlns:a16="http://schemas.microsoft.com/office/drawing/2014/main" id="{4DCB28D7-7D7D-2D4D-81A0-83280D4E4009}"/>
              </a:ext>
            </a:extLst>
          </p:cNvPr>
          <p:cNvSpPr>
            <a:spLocks noGrp="1"/>
          </p:cNvSpPr>
          <p:nvPr>
            <p:ph type="body" sz="quarter" idx="15" hasCustomPrompt="1"/>
          </p:nvPr>
        </p:nvSpPr>
        <p:spPr>
          <a:xfrm>
            <a:off x="977901" y="6096000"/>
            <a:ext cx="3189836" cy="138499"/>
          </a:xfrm>
        </p:spPr>
        <p:txBody>
          <a:bodyPr/>
          <a:lstStyle>
            <a:lvl1pPr marL="0" indent="0">
              <a:spcAft>
                <a:spcPts val="0"/>
              </a:spcAft>
              <a:buNone/>
              <a:defRPr sz="900">
                <a:solidFill>
                  <a:schemeClr val="tx1">
                    <a:lumMod val="75000"/>
                    <a:lumOff val="25000"/>
                  </a:schemeClr>
                </a:solidFill>
                <a:latin typeface="+mn-lt"/>
              </a:defRPr>
            </a:lvl1pPr>
            <a:lvl2pPr marL="180975" indent="0">
              <a:buNone/>
              <a:defRPr sz="1000"/>
            </a:lvl2pPr>
            <a:lvl3pPr marL="360362" indent="0">
              <a:buNone/>
              <a:defRPr sz="1000"/>
            </a:lvl3pPr>
            <a:lvl4pPr marL="539750" indent="0">
              <a:buNone/>
              <a:defRPr sz="1000"/>
            </a:lvl4pPr>
            <a:lvl5pPr marL="720725" indent="0">
              <a:buNone/>
              <a:defRPr sz="1000"/>
            </a:lvl5pPr>
          </a:lstStyle>
          <a:p>
            <a:pPr lvl="0"/>
            <a:r>
              <a:rPr lang="en-US" dirty="0"/>
              <a:t>Source: CAIM, Date</a:t>
            </a:r>
          </a:p>
        </p:txBody>
      </p:sp>
      <p:sp>
        <p:nvSpPr>
          <p:cNvPr id="9" name="Content L">
            <a:extLst>
              <a:ext uri="{FF2B5EF4-FFF2-40B4-BE49-F238E27FC236}">
                <a16:creationId xmlns:a16="http://schemas.microsoft.com/office/drawing/2014/main" id="{328305BF-4AD3-6846-B7C2-8E398600181F}"/>
              </a:ext>
            </a:extLst>
          </p:cNvPr>
          <p:cNvSpPr>
            <a:spLocks noGrp="1"/>
          </p:cNvSpPr>
          <p:nvPr>
            <p:ph sz="quarter" idx="14"/>
          </p:nvPr>
        </p:nvSpPr>
        <p:spPr>
          <a:xfrm>
            <a:off x="977901" y="1714500"/>
            <a:ext cx="3189836" cy="4305300"/>
          </a:xfrm>
          <a:noFill/>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akeaway">
            <a:extLst>
              <a:ext uri="{FF2B5EF4-FFF2-40B4-BE49-F238E27FC236}">
                <a16:creationId xmlns:a16="http://schemas.microsoft.com/office/drawing/2014/main" id="{9565C556-58A5-D640-BA13-6BCA885B254E}"/>
              </a:ext>
            </a:extLst>
          </p:cNvPr>
          <p:cNvSpPr>
            <a:spLocks noGrp="1"/>
          </p:cNvSpPr>
          <p:nvPr>
            <p:ph type="body" sz="quarter" idx="13" hasCustomPrompt="1"/>
          </p:nvPr>
        </p:nvSpPr>
        <p:spPr>
          <a:xfrm>
            <a:off x="977900" y="1229439"/>
            <a:ext cx="8147050" cy="246221"/>
          </a:xfrm>
        </p:spPr>
        <p:txBody>
          <a:bodyPr anchor="ctr" anchorCtr="0"/>
          <a:lstStyle>
            <a:lvl1pPr marL="0" indent="0">
              <a:spcAft>
                <a:spcPts val="0"/>
              </a:spcAft>
              <a:buNone/>
              <a:defRPr b="1" i="0">
                <a:solidFill>
                  <a:schemeClr val="accent2"/>
                </a:solidFill>
                <a:latin typeface="+mn-lt"/>
                <a:ea typeface="Open Sans SemiBold" panose="020B0606030504020204" pitchFamily="34" charset="0"/>
                <a:cs typeface="Open Sans SemiBold" panose="020B0606030504020204" pitchFamily="34" charset="0"/>
              </a:defRPr>
            </a:lvl1pPr>
            <a:lvl2pPr marL="180975" indent="0">
              <a:buNone/>
              <a:defRPr/>
            </a:lvl2pPr>
            <a:lvl3pPr marL="360362" indent="0">
              <a:buNone/>
              <a:defRPr/>
            </a:lvl3pPr>
            <a:lvl4pPr marL="539750" indent="0">
              <a:buNone/>
              <a:defRPr/>
            </a:lvl4pPr>
            <a:lvl5pPr marL="720725" indent="0">
              <a:buNone/>
              <a:defRPr/>
            </a:lvl5pPr>
          </a:lstStyle>
          <a:p>
            <a:pPr lvl="0"/>
            <a:r>
              <a:rPr lang="en-US" dirty="0"/>
              <a:t>Click to edit takeaway</a:t>
            </a:r>
          </a:p>
        </p:txBody>
      </p:sp>
      <p:sp>
        <p:nvSpPr>
          <p:cNvPr id="2" name="Title">
            <a:extLst>
              <a:ext uri="{FF2B5EF4-FFF2-40B4-BE49-F238E27FC236}">
                <a16:creationId xmlns:a16="http://schemas.microsoft.com/office/drawing/2014/main" id="{4F44977F-30FC-6E49-854D-B028D46A1D7A}"/>
              </a:ext>
            </a:extLst>
          </p:cNvPr>
          <p:cNvSpPr>
            <a:spLocks noGrp="1"/>
          </p:cNvSpPr>
          <p:nvPr>
            <p:ph type="title" hasCustomPrompt="1"/>
          </p:nvPr>
        </p:nvSpPr>
        <p:spPr/>
        <p:txBody>
          <a:bodyPr/>
          <a:lstStyle/>
          <a:p>
            <a:r>
              <a:rPr lang="en-US" dirty="0"/>
              <a:t>Click to edit title</a:t>
            </a:r>
          </a:p>
        </p:txBody>
      </p:sp>
    </p:spTree>
    <p:extLst>
      <p:ext uri="{BB962C8B-B14F-4D97-AF65-F5344CB8AC3E}">
        <p14:creationId xmlns:p14="http://schemas.microsoft.com/office/powerpoint/2010/main" val="8308600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_Blue Sidebar">
            <a:extLst>
              <a:ext uri="{FF2B5EF4-FFF2-40B4-BE49-F238E27FC236}">
                <a16:creationId xmlns:a16="http://schemas.microsoft.com/office/drawing/2014/main" id="{8EAA307B-09C3-4921-BCA2-8CB0361FA8AD}"/>
              </a:ext>
            </a:extLst>
          </p:cNvPr>
          <p:cNvSpPr/>
          <p:nvPr userDrawn="1"/>
        </p:nvSpPr>
        <p:spPr>
          <a:xfrm>
            <a:off x="0" y="0"/>
            <a:ext cx="253841" cy="6858000"/>
          </a:xfrm>
          <a:custGeom>
            <a:avLst/>
            <a:gdLst/>
            <a:ahLst/>
            <a:cxnLst/>
            <a:rect l="l" t="t" r="r" b="b"/>
            <a:pathLst>
              <a:path w="312420" h="6858000">
                <a:moveTo>
                  <a:pt x="0" y="6858000"/>
                </a:moveTo>
                <a:lnTo>
                  <a:pt x="311924" y="6858000"/>
                </a:lnTo>
                <a:lnTo>
                  <a:pt x="311924" y="0"/>
                </a:lnTo>
                <a:lnTo>
                  <a:pt x="0" y="0"/>
                </a:lnTo>
                <a:lnTo>
                  <a:pt x="0" y="6858000"/>
                </a:lnTo>
                <a:close/>
              </a:path>
            </a:pathLst>
          </a:custGeom>
          <a:solidFill>
            <a:srgbClr val="29214A"/>
          </a:solidFill>
        </p:spPr>
        <p:txBody>
          <a:bodyPr wrap="square" lIns="0" tIns="0" rIns="0" bIns="0" rtlCol="0"/>
          <a:lstStyle/>
          <a:p>
            <a:endParaRPr sz="1463"/>
          </a:p>
        </p:txBody>
      </p:sp>
      <p:sp>
        <p:nvSpPr>
          <p:cNvPr id="6" name="_Page Number x"/>
          <p:cNvSpPr>
            <a:spLocks noGrp="1"/>
          </p:cNvSpPr>
          <p:nvPr>
            <p:ph type="sldNum" sz="quarter" idx="4"/>
          </p:nvPr>
        </p:nvSpPr>
        <p:spPr>
          <a:xfrm>
            <a:off x="9149310" y="6225470"/>
            <a:ext cx="576581" cy="329184"/>
          </a:xfrm>
          <a:prstGeom prst="rect">
            <a:avLst/>
          </a:prstGeom>
        </p:spPr>
        <p:txBody>
          <a:bodyPr vert="horz" wrap="square" lIns="91440" tIns="0" rIns="0" bIns="0" rtlCol="0" anchor="t" anchorCtr="0">
            <a:spAutoFit/>
          </a:bodyPr>
          <a:lstStyle>
            <a:lvl1pPr algn="l">
              <a:defRPr sz="2400">
                <a:solidFill>
                  <a:schemeClr val="tx1">
                    <a:lumMod val="25000"/>
                    <a:lumOff val="75000"/>
                  </a:schemeClr>
                </a:solidFill>
                <a:latin typeface="+mj-lt"/>
              </a:defRPr>
            </a:lvl1pPr>
          </a:lstStyle>
          <a:p>
            <a:fld id="{4D6F2D72-4CB1-486D-B1A1-88BC527D97A4}" type="slidenum">
              <a:rPr lang="en-GB" smtClean="0"/>
              <a:pPr/>
              <a:t>‹#›</a:t>
            </a:fld>
            <a:r>
              <a:rPr lang="en-GB"/>
              <a:t> </a:t>
            </a:r>
            <a:endParaRPr lang="en-GB" dirty="0"/>
          </a:p>
        </p:txBody>
      </p:sp>
      <p:sp>
        <p:nvSpPr>
          <p:cNvPr id="7" name="_Page Number">
            <a:extLst>
              <a:ext uri="{FF2B5EF4-FFF2-40B4-BE49-F238E27FC236}">
                <a16:creationId xmlns:a16="http://schemas.microsoft.com/office/drawing/2014/main" id="{F610D52C-3D1F-4C4D-AD6F-52EB8C4D8C12}"/>
              </a:ext>
            </a:extLst>
          </p:cNvPr>
          <p:cNvSpPr txBox="1"/>
          <p:nvPr userDrawn="1"/>
        </p:nvSpPr>
        <p:spPr>
          <a:xfrm>
            <a:off x="8629708" y="6601968"/>
            <a:ext cx="512064" cy="153888"/>
          </a:xfrm>
          <a:prstGeom prst="rect">
            <a:avLst/>
          </a:prstGeom>
          <a:noFill/>
        </p:spPr>
        <p:txBody>
          <a:bodyPr wrap="square" lIns="0" tIns="0" rIns="0" bIns="0" rtlCol="0">
            <a:spAutoFit/>
          </a:bodyPr>
          <a:lstStyle/>
          <a:p>
            <a:pPr algn="r"/>
            <a:fld id="{4D6F2D72-4CB1-486D-B1A1-88BC527D97A4}" type="slidenum">
              <a:rPr lang="en-GB" sz="1000" smtClean="0">
                <a:solidFill>
                  <a:schemeClr val="tx1">
                    <a:lumMod val="75000"/>
                    <a:lumOff val="25000"/>
                  </a:schemeClr>
                </a:solidFill>
                <a:latin typeface="+mj-lt"/>
              </a:rPr>
              <a:pPr algn="r"/>
              <a:t>‹#›</a:t>
            </a:fld>
            <a:endParaRPr lang="en-US" sz="1000" dirty="0">
              <a:solidFill>
                <a:schemeClr val="tx1">
                  <a:lumMod val="75000"/>
                  <a:lumOff val="25000"/>
                </a:schemeClr>
              </a:solidFill>
              <a:latin typeface="+mj-lt"/>
            </a:endParaRPr>
          </a:p>
        </p:txBody>
      </p:sp>
      <p:sp>
        <p:nvSpPr>
          <p:cNvPr id="16" name="_Confidential">
            <a:extLst>
              <a:ext uri="{FF2B5EF4-FFF2-40B4-BE49-F238E27FC236}">
                <a16:creationId xmlns:a16="http://schemas.microsoft.com/office/drawing/2014/main" id="{2987CFCB-7E0F-480F-8775-D262F4E94F35}"/>
              </a:ext>
            </a:extLst>
          </p:cNvPr>
          <p:cNvSpPr txBox="1"/>
          <p:nvPr userDrawn="1"/>
        </p:nvSpPr>
        <p:spPr>
          <a:xfrm>
            <a:off x="3999041" y="6601968"/>
            <a:ext cx="2101933" cy="153888"/>
          </a:xfrm>
          <a:prstGeom prst="rect">
            <a:avLst/>
          </a:prstGeom>
        </p:spPr>
        <p:txBody>
          <a:bodyPr vert="horz" wrap="square" lIns="0" tIns="10319" rIns="0" bIns="0" rtlCol="0">
            <a:spAutoFit/>
          </a:bodyPr>
          <a:lstStyle/>
          <a:p>
            <a:pPr marL="10319" algn="ctr">
              <a:lnSpc>
                <a:spcPct val="100000"/>
              </a:lnSpc>
              <a:spcBef>
                <a:spcPts val="81"/>
              </a:spcBef>
            </a:pPr>
            <a:r>
              <a:rPr lang="en-GB" sz="894" b="0" spc="50" baseline="0" dirty="0">
                <a:solidFill>
                  <a:schemeClr val="tx1">
                    <a:lumMod val="75000"/>
                    <a:lumOff val="25000"/>
                  </a:schemeClr>
                </a:solidFill>
                <a:latin typeface="+mj-lt"/>
                <a:cs typeface="Muli-ExtraBold"/>
              </a:rPr>
              <a:t>PRIVATE &amp; CONFIDENTIAL</a:t>
            </a:r>
            <a:endParaRPr sz="650" b="0" spc="50" baseline="0" dirty="0">
              <a:solidFill>
                <a:schemeClr val="tx1">
                  <a:lumMod val="75000"/>
                  <a:lumOff val="25000"/>
                </a:schemeClr>
              </a:solidFill>
              <a:latin typeface="+mj-lt"/>
              <a:cs typeface="Muli"/>
            </a:endParaRPr>
          </a:p>
        </p:txBody>
      </p:sp>
      <p:sp>
        <p:nvSpPr>
          <p:cNvPr id="5" name="_Date">
            <a:extLst>
              <a:ext uri="{FF2B5EF4-FFF2-40B4-BE49-F238E27FC236}">
                <a16:creationId xmlns:a16="http://schemas.microsoft.com/office/drawing/2014/main" id="{3652B116-39EC-8746-8928-48250FB6D606}"/>
              </a:ext>
            </a:extLst>
          </p:cNvPr>
          <p:cNvSpPr>
            <a:spLocks noGrp="1"/>
          </p:cNvSpPr>
          <p:nvPr>
            <p:ph type="dt" sz="half" idx="2"/>
          </p:nvPr>
        </p:nvSpPr>
        <p:spPr>
          <a:xfrm>
            <a:off x="978408" y="6605428"/>
            <a:ext cx="1282192" cy="138499"/>
          </a:xfrm>
          <a:prstGeom prst="rect">
            <a:avLst/>
          </a:prstGeom>
        </p:spPr>
        <p:txBody>
          <a:bodyPr vert="horz" wrap="square" lIns="0" tIns="0" rIns="0" bIns="0" rtlCol="0" anchor="t" anchorCtr="0">
            <a:spAutoFit/>
          </a:bodyPr>
          <a:lstStyle>
            <a:lvl1pPr algn="l">
              <a:defRPr sz="900" cap="all" spc="50" baseline="0">
                <a:solidFill>
                  <a:schemeClr val="tx1">
                    <a:lumMod val="75000"/>
                    <a:lumOff val="25000"/>
                  </a:schemeClr>
                </a:solidFill>
                <a:latin typeface="+mj-lt"/>
              </a:defRPr>
            </a:lvl1pPr>
          </a:lstStyle>
          <a:p>
            <a:fld id="{97556E8B-0A47-5B4E-9FDB-B8A05728CEB8}" type="datetime3">
              <a:rPr lang="en-US" smtClean="0"/>
              <a:pPr/>
              <a:t>21 September 2023</a:t>
            </a:fld>
            <a:endParaRPr lang="en-US" dirty="0"/>
          </a:p>
        </p:txBody>
      </p:sp>
      <p:sp>
        <p:nvSpPr>
          <p:cNvPr id="14" name="_Footer Line">
            <a:extLst>
              <a:ext uri="{FF2B5EF4-FFF2-40B4-BE49-F238E27FC236}">
                <a16:creationId xmlns:a16="http://schemas.microsoft.com/office/drawing/2014/main" id="{A977F192-B19C-4879-9145-EC003AA1A667}"/>
              </a:ext>
            </a:extLst>
          </p:cNvPr>
          <p:cNvSpPr/>
          <p:nvPr userDrawn="1"/>
        </p:nvSpPr>
        <p:spPr>
          <a:xfrm flipV="1">
            <a:off x="1" y="6453336"/>
            <a:ext cx="9144000" cy="101838"/>
          </a:xfrm>
          <a:custGeom>
            <a:avLst/>
            <a:gdLst/>
            <a:ahLst/>
            <a:cxnLst/>
            <a:rect l="l" t="t" r="r" b="b"/>
            <a:pathLst>
              <a:path w="5758815">
                <a:moveTo>
                  <a:pt x="0" y="0"/>
                </a:moveTo>
                <a:lnTo>
                  <a:pt x="5758218" y="0"/>
                </a:lnTo>
              </a:path>
            </a:pathLst>
          </a:custGeom>
          <a:ln w="12700">
            <a:solidFill>
              <a:schemeClr val="accent2"/>
            </a:solidFill>
          </a:ln>
        </p:spPr>
        <p:txBody>
          <a:bodyPr wrap="square" lIns="0" tIns="0" rIns="0" bIns="0" rtlCol="0"/>
          <a:lstStyle/>
          <a:p>
            <a:endParaRPr sz="1463" dirty="0"/>
          </a:p>
        </p:txBody>
      </p:sp>
      <p:sp>
        <p:nvSpPr>
          <p:cNvPr id="12" name="_Title Line">
            <a:extLst>
              <a:ext uri="{FF2B5EF4-FFF2-40B4-BE49-F238E27FC236}">
                <a16:creationId xmlns:a16="http://schemas.microsoft.com/office/drawing/2014/main" id="{D4DDF4E4-F644-41E6-9D71-089E97EEB1CE}"/>
              </a:ext>
            </a:extLst>
          </p:cNvPr>
          <p:cNvSpPr/>
          <p:nvPr userDrawn="1"/>
        </p:nvSpPr>
        <p:spPr>
          <a:xfrm flipV="1">
            <a:off x="980496" y="957860"/>
            <a:ext cx="8925504" cy="108940"/>
          </a:xfrm>
          <a:custGeom>
            <a:avLst/>
            <a:gdLst/>
            <a:ahLst/>
            <a:cxnLst/>
            <a:rect l="l" t="t" r="r" b="b"/>
            <a:pathLst>
              <a:path w="5942965">
                <a:moveTo>
                  <a:pt x="0" y="0"/>
                </a:moveTo>
                <a:lnTo>
                  <a:pt x="5942368" y="0"/>
                </a:lnTo>
              </a:path>
            </a:pathLst>
          </a:custGeom>
          <a:ln w="19050">
            <a:solidFill>
              <a:schemeClr val="accent2"/>
            </a:solidFill>
          </a:ln>
        </p:spPr>
        <p:txBody>
          <a:bodyPr wrap="square" lIns="0" tIns="0" rIns="0" bIns="0" rtlCol="0"/>
          <a:lstStyle/>
          <a:p>
            <a:endParaRPr sz="1800"/>
          </a:p>
        </p:txBody>
      </p:sp>
      <p:sp>
        <p:nvSpPr>
          <p:cNvPr id="4" name="Document Code">
            <a:extLst>
              <a:ext uri="{FF2B5EF4-FFF2-40B4-BE49-F238E27FC236}">
                <a16:creationId xmlns:a16="http://schemas.microsoft.com/office/drawing/2014/main" id="{66FCF43D-FEA1-ED4A-905D-F27A5293F7C4}"/>
              </a:ext>
            </a:extLst>
          </p:cNvPr>
          <p:cNvSpPr>
            <a:spLocks noGrp="1"/>
          </p:cNvSpPr>
          <p:nvPr>
            <p:ph type="ftr" sz="quarter" idx="3"/>
          </p:nvPr>
        </p:nvSpPr>
        <p:spPr>
          <a:xfrm rot="16200000">
            <a:off x="-251468" y="5850645"/>
            <a:ext cx="1184110" cy="123111"/>
          </a:xfrm>
          <a:prstGeom prst="rect">
            <a:avLst/>
          </a:prstGeom>
        </p:spPr>
        <p:txBody>
          <a:bodyPr vert="horz" wrap="square" lIns="0" tIns="0" rIns="0" bIns="0" rtlCol="0" anchor="ctr">
            <a:spAutoFit/>
          </a:bodyPr>
          <a:lstStyle>
            <a:lvl1pPr algn="l">
              <a:defRPr sz="800" b="0">
                <a:solidFill>
                  <a:schemeClr val="tx1">
                    <a:lumMod val="25000"/>
                    <a:lumOff val="75000"/>
                  </a:schemeClr>
                </a:solidFill>
                <a:latin typeface="+mn-lt"/>
              </a:defRPr>
            </a:lvl1pPr>
          </a:lstStyle>
          <a:p>
            <a:r>
              <a:rPr lang="en-US">
                <a:ea typeface="Source Sans CAIM" panose="020B0303030403020204" pitchFamily="34" charset="0"/>
              </a:rPr>
              <a:t>Document</a:t>
            </a:r>
            <a:r>
              <a:rPr lang="en-US"/>
              <a:t> Code</a:t>
            </a:r>
            <a:endParaRPr lang="en-US" dirty="0"/>
          </a:p>
        </p:txBody>
      </p:sp>
      <p:sp>
        <p:nvSpPr>
          <p:cNvPr id="3" name="Content"/>
          <p:cNvSpPr>
            <a:spLocks noGrp="1"/>
          </p:cNvSpPr>
          <p:nvPr>
            <p:ph type="body" idx="1"/>
          </p:nvPr>
        </p:nvSpPr>
        <p:spPr>
          <a:xfrm>
            <a:off x="978408" y="1719072"/>
            <a:ext cx="8143200" cy="1261884"/>
          </a:xfrm>
          <a:prstGeom prst="rect">
            <a:avLst/>
          </a:prstGeom>
        </p:spPr>
        <p:txBody>
          <a:bodyPr vert="horz" lIns="0" tIns="0" rIns="0" bIns="0" rtlCol="0" anchor="t" anchorCtr="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p:cNvSpPr>
            <a:spLocks noGrp="1"/>
          </p:cNvSpPr>
          <p:nvPr>
            <p:ph type="title"/>
          </p:nvPr>
        </p:nvSpPr>
        <p:spPr>
          <a:xfrm>
            <a:off x="979200" y="666368"/>
            <a:ext cx="6316950" cy="341632"/>
          </a:xfrm>
          <a:prstGeom prst="rect">
            <a:avLst/>
          </a:prstGeom>
        </p:spPr>
        <p:txBody>
          <a:bodyPr vert="horz" wrap="square" lIns="0" tIns="0" rIns="0" bIns="0" rtlCol="0" anchor="b" anchorCtr="0">
            <a:spAutoFit/>
          </a:bodyPr>
          <a:lstStyle/>
          <a:p>
            <a:r>
              <a:rPr lang="en-US"/>
              <a:t>Click to edit Master title style</a:t>
            </a:r>
            <a:endParaRPr lang="en-US" dirty="0"/>
          </a:p>
        </p:txBody>
      </p:sp>
      <p:pic>
        <p:nvPicPr>
          <p:cNvPr id="10" name="Picture 9" descr="Logo&#10;&#10;Description automatically generated">
            <a:extLst>
              <a:ext uri="{FF2B5EF4-FFF2-40B4-BE49-F238E27FC236}">
                <a16:creationId xmlns:a16="http://schemas.microsoft.com/office/drawing/2014/main" id="{A3C3C617-1191-1642-ADE0-290536539490}"/>
              </a:ext>
            </a:extLst>
          </p:cNvPr>
          <p:cNvPicPr>
            <a:picLocks noChangeAspect="1"/>
          </p:cNvPicPr>
          <p:nvPr userDrawn="1"/>
        </p:nvPicPr>
        <p:blipFill>
          <a:blip r:embed="rId27">
            <a:extLst>
              <a:ext uri="{28A0092B-C50C-407E-A947-70E740481C1C}">
                <a14:useLocalDpi xmlns:a14="http://schemas.microsoft.com/office/drawing/2010/main" val="0"/>
              </a:ext>
            </a:extLst>
          </a:blip>
          <a:stretch>
            <a:fillRect/>
          </a:stretch>
        </p:blipFill>
        <p:spPr>
          <a:xfrm>
            <a:off x="7640318" y="377086"/>
            <a:ext cx="1838996" cy="398051"/>
          </a:xfrm>
          <a:prstGeom prst="rect">
            <a:avLst/>
          </a:prstGeom>
        </p:spPr>
      </p:pic>
    </p:spTree>
    <p:extLst>
      <p:ext uri="{BB962C8B-B14F-4D97-AF65-F5344CB8AC3E}">
        <p14:creationId xmlns:p14="http://schemas.microsoft.com/office/powerpoint/2010/main" val="3728721439"/>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03" r:id="rId3"/>
    <p:sldLayoutId id="2147483704" r:id="rId4"/>
    <p:sldLayoutId id="2147483706" r:id="rId5"/>
    <p:sldLayoutId id="2147483705" r:id="rId6"/>
    <p:sldLayoutId id="2147483707" r:id="rId7"/>
    <p:sldLayoutId id="2147483708" r:id="rId8"/>
    <p:sldLayoutId id="2147483709" r:id="rId9"/>
    <p:sldLayoutId id="2147483710" r:id="rId10"/>
    <p:sldLayoutId id="2147483711" r:id="rId11"/>
    <p:sldLayoutId id="2147483712" r:id="rId12"/>
    <p:sldLayoutId id="2147483713" r:id="rId13"/>
    <p:sldLayoutId id="2147483714" r:id="rId14"/>
    <p:sldLayoutId id="2147483715" r:id="rId15"/>
    <p:sldLayoutId id="2147483716" r:id="rId16"/>
    <p:sldLayoutId id="2147483717" r:id="rId17"/>
    <p:sldLayoutId id="2147483720" r:id="rId18"/>
    <p:sldLayoutId id="2147483719" r:id="rId19"/>
    <p:sldLayoutId id="2147483721" r:id="rId20"/>
    <p:sldLayoutId id="2147483722" r:id="rId21"/>
    <p:sldLayoutId id="2147483702" r:id="rId22"/>
    <p:sldLayoutId id="2147483690" r:id="rId23"/>
    <p:sldLayoutId id="2147483725" r:id="rId24"/>
    <p:sldLayoutId id="2147483726" r:id="rId25"/>
  </p:sldLayoutIdLst>
  <p:hf sldNum="0" hdr="0" ftr="0" dt="0"/>
  <p:txStyles>
    <p:titleStyle>
      <a:lvl1pPr algn="l" defTabSz="914400" rtl="0" eaLnBrk="1" latinLnBrk="0" hangingPunct="1">
        <a:lnSpc>
          <a:spcPct val="90000"/>
        </a:lnSpc>
        <a:spcBef>
          <a:spcPct val="0"/>
        </a:spcBef>
        <a:buNone/>
        <a:defRPr sz="2400" kern="1200" cap="all" spc="50" baseline="0">
          <a:solidFill>
            <a:schemeClr val="accent1"/>
          </a:solidFill>
          <a:latin typeface="+mj-lt"/>
          <a:ea typeface="+mj-ea"/>
          <a:cs typeface="+mj-cs"/>
        </a:defRPr>
      </a:lvl1pPr>
    </p:titleStyle>
    <p:bodyStyle>
      <a:lvl1pPr marL="179388" indent="-179388" algn="l" defTabSz="914400" rtl="0" eaLnBrk="1" latinLnBrk="0" hangingPunct="1">
        <a:lnSpc>
          <a:spcPct val="100000"/>
        </a:lnSpc>
        <a:spcBef>
          <a:spcPts val="0"/>
        </a:spcBef>
        <a:spcAft>
          <a:spcPts val="300"/>
        </a:spcAft>
        <a:buFont typeface="Arial" panose="020B0604020202020204" pitchFamily="34" charset="0"/>
        <a:buChar char="•"/>
        <a:defRPr sz="1600" b="0" i="0" kern="1200">
          <a:solidFill>
            <a:schemeClr val="tx1"/>
          </a:solidFill>
          <a:latin typeface="Source Sans CAIM" panose="020B0303030403020204" pitchFamily="34" charset="0"/>
          <a:ea typeface="Source Sans CAIM" panose="020B0303030403020204" pitchFamily="34" charset="0"/>
          <a:cs typeface="+mn-cs"/>
        </a:defRPr>
      </a:lvl1pPr>
      <a:lvl2pPr marL="360363" indent="-179388" algn="l" defTabSz="914400" rtl="0" eaLnBrk="1" latinLnBrk="0" hangingPunct="1">
        <a:lnSpc>
          <a:spcPct val="100000"/>
        </a:lnSpc>
        <a:spcBef>
          <a:spcPts val="0"/>
        </a:spcBef>
        <a:spcAft>
          <a:spcPts val="300"/>
        </a:spcAft>
        <a:buFont typeface="System Font Regular"/>
        <a:buChar char="-"/>
        <a:defRPr sz="1600" b="0" i="0" kern="1200">
          <a:solidFill>
            <a:schemeClr val="tx1"/>
          </a:solidFill>
          <a:latin typeface="Source Sans CAIM" panose="020B0303030403020204" pitchFamily="34" charset="0"/>
          <a:ea typeface="Source Sans CAIM" panose="020B0303030403020204" pitchFamily="34" charset="0"/>
          <a:cs typeface="+mn-cs"/>
        </a:defRPr>
      </a:lvl2pPr>
      <a:lvl3pPr marL="539750" indent="-179388" algn="l" defTabSz="914400" rtl="0" eaLnBrk="1" latinLnBrk="0" hangingPunct="1">
        <a:lnSpc>
          <a:spcPct val="100000"/>
        </a:lnSpc>
        <a:spcBef>
          <a:spcPts val="0"/>
        </a:spcBef>
        <a:spcAft>
          <a:spcPts val="300"/>
        </a:spcAft>
        <a:buFont typeface="Arial" panose="020B0604020202020204" pitchFamily="34" charset="0"/>
        <a:buChar char="•"/>
        <a:defRPr sz="1400" b="0" i="0" kern="1200">
          <a:solidFill>
            <a:schemeClr val="tx1"/>
          </a:solidFill>
          <a:latin typeface="Source Sans CAIM" panose="020B0303030403020204" pitchFamily="34" charset="0"/>
          <a:ea typeface="Source Sans CAIM" panose="020B0303030403020204" pitchFamily="34" charset="0"/>
          <a:cs typeface="+mn-cs"/>
        </a:defRPr>
      </a:lvl3pPr>
      <a:lvl4pPr marL="719138" indent="-179388" algn="l" defTabSz="914400" rtl="0" eaLnBrk="1" latinLnBrk="0" hangingPunct="1">
        <a:lnSpc>
          <a:spcPct val="100000"/>
        </a:lnSpc>
        <a:spcBef>
          <a:spcPts val="0"/>
        </a:spcBef>
        <a:spcAft>
          <a:spcPts val="300"/>
        </a:spcAft>
        <a:buFont typeface="System Font Regular"/>
        <a:buChar char="-"/>
        <a:defRPr sz="1400" b="0" i="0" kern="1200">
          <a:solidFill>
            <a:schemeClr val="tx1"/>
          </a:solidFill>
          <a:latin typeface="Source Sans CAIM" panose="020B0303030403020204" pitchFamily="34" charset="0"/>
          <a:ea typeface="Source Sans CAIM" panose="020B0303030403020204" pitchFamily="34" charset="0"/>
          <a:cs typeface="+mn-cs"/>
        </a:defRPr>
      </a:lvl4pPr>
      <a:lvl5pPr marL="900113" indent="-179388" algn="l" defTabSz="914400" rtl="0" eaLnBrk="1" latinLnBrk="0" hangingPunct="1">
        <a:lnSpc>
          <a:spcPct val="100000"/>
        </a:lnSpc>
        <a:spcBef>
          <a:spcPts val="0"/>
        </a:spcBef>
        <a:spcAft>
          <a:spcPts val="300"/>
        </a:spcAft>
        <a:buFont typeface="Arial" panose="020B0604020202020204" pitchFamily="34" charset="0"/>
        <a:buChar char="•"/>
        <a:defRPr sz="1200" b="0" i="0" kern="1200">
          <a:solidFill>
            <a:schemeClr val="tx1"/>
          </a:solidFill>
          <a:latin typeface="Source Sans CAIM" panose="020B0303030403020204" pitchFamily="34" charset="0"/>
          <a:ea typeface="Source Sans CAIM" panose="020B03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80">
          <p15:clr>
            <a:srgbClr val="F26B43"/>
          </p15:clr>
        </p15:guide>
        <p15:guide id="2" pos="616">
          <p15:clr>
            <a:srgbClr val="F26B43"/>
          </p15:clr>
        </p15:guide>
        <p15:guide id="3" orient="horz" pos="3792">
          <p15:clr>
            <a:srgbClr val="F26B43"/>
          </p15:clr>
        </p15:guide>
        <p15:guide id="5" pos="5748">
          <p15:clr>
            <a:srgbClr val="F26B43"/>
          </p15:clr>
        </p15:guide>
        <p15:guide id="6" orient="horz" pos="1224">
          <p15:clr>
            <a:srgbClr val="F26B43"/>
          </p15:clr>
        </p15:guide>
        <p15:guide id="8" orient="horz" pos="3840">
          <p15:clr>
            <a:srgbClr val="F26B43"/>
          </p15:clr>
        </p15:guide>
        <p15:guide id="9" pos="3130">
          <p15:clr>
            <a:srgbClr val="F26B43"/>
          </p15:clr>
        </p15:guide>
        <p15:guide id="10" pos="3240">
          <p15:clr>
            <a:srgbClr val="F26B43"/>
          </p15:clr>
        </p15:guide>
        <p15:guide id="11" orient="horz" pos="2415">
          <p15:clr>
            <a:srgbClr val="9FCC3B"/>
          </p15:clr>
        </p15:guide>
        <p15:guide id="12" orient="horz" pos="2472">
          <p15:clr>
            <a:srgbClr val="9FCC3B"/>
          </p15:clr>
        </p15:guide>
        <p15:guide id="13" orient="horz" pos="2616">
          <p15:clr>
            <a:srgbClr val="9FCC3B"/>
          </p15:clr>
        </p15:guide>
        <p15:guide id="14" pos="2616">
          <p15:clr>
            <a:srgbClr val="FBAE40"/>
          </p15:clr>
        </p15:guide>
        <p15:guide id="15" pos="2720">
          <p15:clr>
            <a:srgbClr val="FBAE40"/>
          </p15:clr>
        </p15:guide>
        <p15:guide id="16" pos="3643">
          <p15:clr>
            <a:srgbClr val="FBAE40"/>
          </p15:clr>
        </p15:guide>
        <p15:guide id="17" pos="3754">
          <p15:clr>
            <a:srgbClr val="FBAE40"/>
          </p15:clr>
        </p15:guide>
        <p15:guide id="18" orient="horz" pos="2686">
          <p15:clr>
            <a:srgbClr val="5ACBF0"/>
          </p15:clr>
        </p15:guide>
        <p15:guide id="19" orient="horz" pos="2741">
          <p15:clr>
            <a:srgbClr val="5ACBF0"/>
          </p15:clr>
        </p15:guide>
        <p15:guide id="20" orient="horz" pos="2887">
          <p15:clr>
            <a:srgbClr val="5ACBF0"/>
          </p15:clr>
        </p15:guide>
        <p15:guide id="21" orient="horz" pos="936">
          <p15:clr>
            <a:srgbClr val="F26B43"/>
          </p15:clr>
        </p15:guide>
        <p15:guide id="22" orient="horz" pos="76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 Id="rId5" Type="http://schemas.openxmlformats.org/officeDocument/2006/relationships/image" Target="../media/image8.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F29F68-6B6A-084F-8C23-D89DF59BF9C5}"/>
              </a:ext>
            </a:extLst>
          </p:cNvPr>
          <p:cNvSpPr>
            <a:spLocks noGrp="1"/>
          </p:cNvSpPr>
          <p:nvPr>
            <p:ph type="body" sz="quarter" idx="13"/>
          </p:nvPr>
        </p:nvSpPr>
        <p:spPr>
          <a:xfrm>
            <a:off x="6791067" y="6053638"/>
            <a:ext cx="2619788" cy="246221"/>
          </a:xfrm>
        </p:spPr>
        <p:txBody>
          <a:bodyPr/>
          <a:lstStyle/>
          <a:p>
            <a:r>
              <a:rPr lang="en-US" dirty="0"/>
              <a:t>OCTOBER 2023</a:t>
            </a:r>
          </a:p>
        </p:txBody>
      </p:sp>
      <p:sp>
        <p:nvSpPr>
          <p:cNvPr id="6" name="Title 5">
            <a:extLst>
              <a:ext uri="{FF2B5EF4-FFF2-40B4-BE49-F238E27FC236}">
                <a16:creationId xmlns:a16="http://schemas.microsoft.com/office/drawing/2014/main" id="{B9C75BA2-9DB5-0940-92EB-CC8B28D1363B}"/>
              </a:ext>
            </a:extLst>
          </p:cNvPr>
          <p:cNvSpPr>
            <a:spLocks noGrp="1"/>
          </p:cNvSpPr>
          <p:nvPr>
            <p:ph type="ctrTitle"/>
          </p:nvPr>
        </p:nvSpPr>
        <p:spPr>
          <a:xfrm>
            <a:off x="461006" y="5413743"/>
            <a:ext cx="6135738" cy="886397"/>
          </a:xfrm>
        </p:spPr>
        <p:txBody>
          <a:bodyPr/>
          <a:lstStyle/>
          <a:p>
            <a:r>
              <a:rPr lang="en-US" dirty="0"/>
              <a:t>BOND GAME</a:t>
            </a:r>
            <a:br>
              <a:rPr lang="en-US" dirty="0"/>
            </a:br>
            <a:r>
              <a:rPr lang="en-US" sz="1800" dirty="0">
                <a:solidFill>
                  <a:schemeClr val="bg1">
                    <a:lumMod val="65000"/>
                  </a:schemeClr>
                </a:solidFill>
              </a:rPr>
              <a:t>building a portfolio that performs well across different scenarios</a:t>
            </a:r>
            <a:endParaRPr lang="en-US" dirty="0">
              <a:solidFill>
                <a:schemeClr val="bg1">
                  <a:lumMod val="65000"/>
                </a:schemeClr>
              </a:solidFill>
            </a:endParaRPr>
          </a:p>
        </p:txBody>
      </p:sp>
    </p:spTree>
    <p:extLst>
      <p:ext uri="{BB962C8B-B14F-4D97-AF65-F5344CB8AC3E}">
        <p14:creationId xmlns:p14="http://schemas.microsoft.com/office/powerpoint/2010/main" val="31378162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874286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63924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Rectangle 197">
            <a:extLst>
              <a:ext uri="{FF2B5EF4-FFF2-40B4-BE49-F238E27FC236}">
                <a16:creationId xmlns:a16="http://schemas.microsoft.com/office/drawing/2014/main" id="{C7DB91E6-F4FF-FE69-37DE-6927CD89FFEB}"/>
              </a:ext>
            </a:extLst>
          </p:cNvPr>
          <p:cNvSpPr/>
          <p:nvPr/>
        </p:nvSpPr>
        <p:spPr>
          <a:xfrm>
            <a:off x="977899" y="1666976"/>
            <a:ext cx="8147050" cy="3328416"/>
          </a:xfrm>
          <a:prstGeom prst="rect">
            <a:avLst/>
          </a:prstGeom>
          <a:solidFill>
            <a:schemeClr val="tx1">
              <a:lumMod val="10000"/>
              <a:lumOff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 Placeholder 7">
            <a:extLst>
              <a:ext uri="{FF2B5EF4-FFF2-40B4-BE49-F238E27FC236}">
                <a16:creationId xmlns:a16="http://schemas.microsoft.com/office/drawing/2014/main" id="{5B873AC8-B4FC-1E6A-B72C-27779D097F8B}"/>
              </a:ext>
            </a:extLst>
          </p:cNvPr>
          <p:cNvSpPr>
            <a:spLocks noGrp="1"/>
          </p:cNvSpPr>
          <p:nvPr>
            <p:ph type="body" sz="quarter" idx="13"/>
          </p:nvPr>
        </p:nvSpPr>
        <p:spPr/>
        <p:txBody>
          <a:bodyPr/>
          <a:lstStyle/>
          <a:p>
            <a:r>
              <a:rPr lang="en-GB" dirty="0"/>
              <a:t>Returns follow a normal distribution</a:t>
            </a:r>
          </a:p>
        </p:txBody>
      </p:sp>
      <p:sp>
        <p:nvSpPr>
          <p:cNvPr id="9" name="Title 8">
            <a:extLst>
              <a:ext uri="{FF2B5EF4-FFF2-40B4-BE49-F238E27FC236}">
                <a16:creationId xmlns:a16="http://schemas.microsoft.com/office/drawing/2014/main" id="{841253A0-9F12-2330-ED8D-7F1F73871B7E}"/>
              </a:ext>
            </a:extLst>
          </p:cNvPr>
          <p:cNvSpPr>
            <a:spLocks noGrp="1"/>
          </p:cNvSpPr>
          <p:nvPr>
            <p:ph type="title"/>
          </p:nvPr>
        </p:nvSpPr>
        <p:spPr/>
        <p:txBody>
          <a:bodyPr/>
          <a:lstStyle/>
          <a:p>
            <a:r>
              <a:rPr lang="en-GB" dirty="0"/>
              <a:t>The “standard model”</a:t>
            </a:r>
          </a:p>
        </p:txBody>
      </p:sp>
      <p:sp>
        <p:nvSpPr>
          <p:cNvPr id="10" name="Content Placeholder 13">
            <a:extLst>
              <a:ext uri="{FF2B5EF4-FFF2-40B4-BE49-F238E27FC236}">
                <a16:creationId xmlns:a16="http://schemas.microsoft.com/office/drawing/2014/main" id="{18B72489-DD10-015C-F2B3-E14CAFAEC0F3}"/>
              </a:ext>
            </a:extLst>
          </p:cNvPr>
          <p:cNvSpPr txBox="1">
            <a:spLocks/>
          </p:cNvSpPr>
          <p:nvPr/>
        </p:nvSpPr>
        <p:spPr>
          <a:xfrm>
            <a:off x="977899" y="5328890"/>
            <a:ext cx="8059775" cy="723275"/>
          </a:xfrm>
          <a:prstGeom prst="rect">
            <a:avLst/>
          </a:prstGeom>
          <a:noFill/>
        </p:spPr>
        <p:txBody>
          <a:bodyPr vert="horz" wrap="square" lIns="0" tIns="0" rIns="0" bIns="0" rtlCol="0" anchor="t" anchorCtr="0">
            <a:spAutoFit/>
          </a:bodyPr>
          <a:lstStyle>
            <a:lvl1pPr marL="179388" indent="-179388" algn="l" defTabSz="914400" rtl="0" eaLnBrk="1" latinLnBrk="0" hangingPunct="1">
              <a:lnSpc>
                <a:spcPct val="100000"/>
              </a:lnSpc>
              <a:spcBef>
                <a:spcPts val="0"/>
              </a:spcBef>
              <a:spcAft>
                <a:spcPts val="300"/>
              </a:spcAft>
              <a:buFont typeface="Arial" panose="020B0604020202020204" pitchFamily="34" charset="0"/>
              <a:buChar char="•"/>
              <a:defRPr sz="1600" b="0" i="0" kern="1200">
                <a:solidFill>
                  <a:schemeClr val="tx1"/>
                </a:solidFill>
                <a:latin typeface="Source Sans CAIM" panose="020B0303030403020204" pitchFamily="34" charset="0"/>
                <a:ea typeface="Source Sans CAIM" panose="020B0303030403020204" pitchFamily="34" charset="0"/>
                <a:cs typeface="+mn-cs"/>
              </a:defRPr>
            </a:lvl1pPr>
            <a:lvl2pPr marL="360363" indent="-179388" algn="l" defTabSz="914400" rtl="0" eaLnBrk="1" latinLnBrk="0" hangingPunct="1">
              <a:lnSpc>
                <a:spcPct val="100000"/>
              </a:lnSpc>
              <a:spcBef>
                <a:spcPts val="0"/>
              </a:spcBef>
              <a:spcAft>
                <a:spcPts val="300"/>
              </a:spcAft>
              <a:buFont typeface="System Font Regular"/>
              <a:buChar char="-"/>
              <a:defRPr sz="1600" b="0" i="0" kern="1200">
                <a:solidFill>
                  <a:schemeClr val="tx1"/>
                </a:solidFill>
                <a:latin typeface="Source Sans CAIM" panose="020B0303030403020204" pitchFamily="34" charset="0"/>
                <a:ea typeface="Source Sans CAIM" panose="020B0303030403020204" pitchFamily="34" charset="0"/>
                <a:cs typeface="+mn-cs"/>
              </a:defRPr>
            </a:lvl2pPr>
            <a:lvl3pPr marL="539750" indent="-179388" algn="l" defTabSz="914400" rtl="0" eaLnBrk="1" latinLnBrk="0" hangingPunct="1">
              <a:lnSpc>
                <a:spcPct val="100000"/>
              </a:lnSpc>
              <a:spcBef>
                <a:spcPts val="0"/>
              </a:spcBef>
              <a:spcAft>
                <a:spcPts val="300"/>
              </a:spcAft>
              <a:buFont typeface="Arial" panose="020B0604020202020204" pitchFamily="34" charset="0"/>
              <a:buChar char="•"/>
              <a:defRPr sz="1400" b="0" i="0" kern="1200">
                <a:solidFill>
                  <a:schemeClr val="tx1"/>
                </a:solidFill>
                <a:latin typeface="Source Sans CAIM" panose="020B0303030403020204" pitchFamily="34" charset="0"/>
                <a:ea typeface="Source Sans CAIM" panose="020B0303030403020204" pitchFamily="34" charset="0"/>
                <a:cs typeface="+mn-cs"/>
              </a:defRPr>
            </a:lvl3pPr>
            <a:lvl4pPr marL="719138" indent="-179388" algn="l" defTabSz="914400" rtl="0" eaLnBrk="1" latinLnBrk="0" hangingPunct="1">
              <a:lnSpc>
                <a:spcPct val="100000"/>
              </a:lnSpc>
              <a:spcBef>
                <a:spcPts val="0"/>
              </a:spcBef>
              <a:spcAft>
                <a:spcPts val="300"/>
              </a:spcAft>
              <a:buFont typeface="System Font Regular"/>
              <a:buChar char="-"/>
              <a:defRPr sz="1400" b="0" i="0" kern="1200">
                <a:solidFill>
                  <a:schemeClr val="tx1"/>
                </a:solidFill>
                <a:latin typeface="Source Sans CAIM" panose="020B0303030403020204" pitchFamily="34" charset="0"/>
                <a:ea typeface="Source Sans CAIM" panose="020B0303030403020204" pitchFamily="34" charset="0"/>
                <a:cs typeface="+mn-cs"/>
              </a:defRPr>
            </a:lvl4pPr>
            <a:lvl5pPr marL="900113" indent="-179388" algn="l" defTabSz="914400" rtl="0" eaLnBrk="1" latinLnBrk="0" hangingPunct="1">
              <a:lnSpc>
                <a:spcPct val="100000"/>
              </a:lnSpc>
              <a:spcBef>
                <a:spcPts val="0"/>
              </a:spcBef>
              <a:spcAft>
                <a:spcPts val="300"/>
              </a:spcAft>
              <a:buFont typeface="Arial" panose="020B0604020202020204" pitchFamily="34" charset="0"/>
              <a:buChar char="•"/>
              <a:defRPr sz="1200" b="0" i="0" kern="1200">
                <a:solidFill>
                  <a:schemeClr val="tx1"/>
                </a:solidFill>
                <a:latin typeface="Source Sans CAIM" panose="020B0303030403020204" pitchFamily="34" charset="0"/>
                <a:ea typeface="Source Sans CAIM" panose="020B03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1800"/>
              </a:spcAft>
            </a:pPr>
            <a:r>
              <a:rPr lang="en-GB" dirty="0"/>
              <a:t>Ignoring dividends and coupons, prices evolve such that asset returns are normally distributed</a:t>
            </a:r>
          </a:p>
          <a:p>
            <a:pPr>
              <a:spcAft>
                <a:spcPts val="1800"/>
              </a:spcAft>
            </a:pPr>
            <a:r>
              <a:rPr lang="en-GB" dirty="0"/>
              <a:t>Uncertainty – the breadth of return possibilities – increases with the square root of time </a:t>
            </a:r>
          </a:p>
        </p:txBody>
      </p:sp>
      <p:grpSp>
        <p:nvGrpSpPr>
          <p:cNvPr id="11" name="Group 10">
            <a:extLst>
              <a:ext uri="{FF2B5EF4-FFF2-40B4-BE49-F238E27FC236}">
                <a16:creationId xmlns:a16="http://schemas.microsoft.com/office/drawing/2014/main" id="{600FA15A-30F1-3215-5229-088701D36E6F}"/>
              </a:ext>
            </a:extLst>
          </p:cNvPr>
          <p:cNvGrpSpPr/>
          <p:nvPr/>
        </p:nvGrpSpPr>
        <p:grpSpPr>
          <a:xfrm>
            <a:off x="1053223" y="1859666"/>
            <a:ext cx="3917936" cy="3000205"/>
            <a:chOff x="979335" y="1469799"/>
            <a:chExt cx="4343914" cy="3000205"/>
          </a:xfrm>
        </p:grpSpPr>
        <p:sp>
          <p:nvSpPr>
            <p:cNvPr id="12" name="Rectangle 15">
              <a:extLst>
                <a:ext uri="{FF2B5EF4-FFF2-40B4-BE49-F238E27FC236}">
                  <a16:creationId xmlns:a16="http://schemas.microsoft.com/office/drawing/2014/main" id="{713796FF-6E8E-C849-7493-26894E87C655}"/>
                </a:ext>
              </a:extLst>
            </p:cNvPr>
            <p:cNvSpPr>
              <a:spLocks noChangeArrowheads="1"/>
            </p:cNvSpPr>
            <p:nvPr/>
          </p:nvSpPr>
          <p:spPr bwMode="auto">
            <a:xfrm>
              <a:off x="4532069" y="4275790"/>
              <a:ext cx="315913" cy="152400"/>
            </a:xfrm>
            <a:prstGeom prst="rect">
              <a:avLst/>
            </a:prstGeom>
            <a:noFill/>
            <a:ln w="9525">
              <a:noFill/>
              <a:miter lim="800000"/>
              <a:headEnd/>
              <a:tailEnd/>
            </a:ln>
            <a:effectLst/>
          </p:spPr>
          <p:txBody>
            <a:bodyPr lIns="0" tIns="0" rIns="0" bIns="0">
              <a:spAutoFit/>
            </a:bodyPr>
            <a:lstStyle/>
            <a:p>
              <a:pPr defTabSz="858838"/>
              <a:r>
                <a:rPr lang="en-GB" sz="1000" dirty="0">
                  <a:latin typeface="Arial" charset="0"/>
                </a:rPr>
                <a:t>Time</a:t>
              </a:r>
            </a:p>
          </p:txBody>
        </p:sp>
        <p:sp>
          <p:nvSpPr>
            <p:cNvPr id="13" name="Text Box 18">
              <a:extLst>
                <a:ext uri="{FF2B5EF4-FFF2-40B4-BE49-F238E27FC236}">
                  <a16:creationId xmlns:a16="http://schemas.microsoft.com/office/drawing/2014/main" id="{399E8270-B077-1CBD-7BBF-C95395C18765}"/>
                </a:ext>
              </a:extLst>
            </p:cNvPr>
            <p:cNvSpPr txBox="1">
              <a:spLocks noChangeArrowheads="1"/>
            </p:cNvSpPr>
            <p:nvPr/>
          </p:nvSpPr>
          <p:spPr bwMode="auto">
            <a:xfrm>
              <a:off x="2687683" y="4316116"/>
              <a:ext cx="128375" cy="153888"/>
            </a:xfrm>
            <a:prstGeom prst="rect">
              <a:avLst/>
            </a:prstGeom>
            <a:noFill/>
            <a:ln w="9525">
              <a:noFill/>
              <a:miter lim="800000"/>
              <a:headEnd/>
              <a:tailEnd/>
            </a:ln>
            <a:effectLst/>
          </p:spPr>
          <p:txBody>
            <a:bodyPr wrap="square" lIns="0" tIns="0" rIns="0" bIns="0">
              <a:spAutoFit/>
            </a:bodyPr>
            <a:lstStyle/>
            <a:p>
              <a:pPr defTabSz="858838"/>
              <a:r>
                <a:rPr lang="en-GB" sz="1000" b="1" i="1" dirty="0">
                  <a:latin typeface="Arial" charset="0"/>
                </a:rPr>
                <a:t>t</a:t>
              </a:r>
            </a:p>
          </p:txBody>
        </p:sp>
        <p:sp>
          <p:nvSpPr>
            <p:cNvPr id="14" name="Text Box 19">
              <a:extLst>
                <a:ext uri="{FF2B5EF4-FFF2-40B4-BE49-F238E27FC236}">
                  <a16:creationId xmlns:a16="http://schemas.microsoft.com/office/drawing/2014/main" id="{A5C460C6-DFB0-13D1-D78D-B5E3C39B8FA5}"/>
                </a:ext>
              </a:extLst>
            </p:cNvPr>
            <p:cNvSpPr txBox="1">
              <a:spLocks noChangeArrowheads="1"/>
            </p:cNvSpPr>
            <p:nvPr/>
          </p:nvSpPr>
          <p:spPr bwMode="auto">
            <a:xfrm>
              <a:off x="4137517" y="4316116"/>
              <a:ext cx="144463" cy="152400"/>
            </a:xfrm>
            <a:prstGeom prst="rect">
              <a:avLst/>
            </a:prstGeom>
            <a:noFill/>
            <a:ln w="9525">
              <a:noFill/>
              <a:miter lim="800000"/>
              <a:headEnd/>
              <a:tailEnd/>
            </a:ln>
            <a:effectLst/>
          </p:spPr>
          <p:txBody>
            <a:bodyPr lIns="0" tIns="0" rIns="0" bIns="0">
              <a:spAutoFit/>
            </a:bodyPr>
            <a:lstStyle/>
            <a:p>
              <a:pPr defTabSz="858838"/>
              <a:r>
                <a:rPr lang="en-GB" sz="1000" b="1" i="1" dirty="0" err="1"/>
                <a:t>2t</a:t>
              </a:r>
              <a:endParaRPr lang="en-GB" sz="1000" b="1" i="1" dirty="0"/>
            </a:p>
          </p:txBody>
        </p:sp>
        <p:sp>
          <p:nvSpPr>
            <p:cNvPr id="15" name="Line 31">
              <a:extLst>
                <a:ext uri="{FF2B5EF4-FFF2-40B4-BE49-F238E27FC236}">
                  <a16:creationId xmlns:a16="http://schemas.microsoft.com/office/drawing/2014/main" id="{C94A1A72-12EC-91D8-8B26-EF386EA4F4FD}"/>
                </a:ext>
              </a:extLst>
            </p:cNvPr>
            <p:cNvSpPr>
              <a:spLocks noChangeShapeType="1"/>
            </p:cNvSpPr>
            <p:nvPr/>
          </p:nvSpPr>
          <p:spPr bwMode="auto">
            <a:xfrm>
              <a:off x="1378097" y="1476376"/>
              <a:ext cx="0" cy="2733674"/>
            </a:xfrm>
            <a:prstGeom prst="line">
              <a:avLst/>
            </a:prstGeom>
            <a:noFill/>
            <a:ln w="9525">
              <a:solidFill>
                <a:schemeClr val="tx1"/>
              </a:solidFill>
              <a:round/>
              <a:headEnd type="triangle"/>
              <a:tailEnd/>
            </a:ln>
            <a:effectLst/>
          </p:spPr>
          <p:txBody>
            <a:bodyPr wrap="none" lIns="0" tIns="0" rIns="0" bIns="0" anchor="ctr"/>
            <a:lstStyle/>
            <a:p>
              <a:endParaRPr lang="en-GB"/>
            </a:p>
          </p:txBody>
        </p:sp>
        <p:sp>
          <p:nvSpPr>
            <p:cNvPr id="16" name="Line 32">
              <a:extLst>
                <a:ext uri="{FF2B5EF4-FFF2-40B4-BE49-F238E27FC236}">
                  <a16:creationId xmlns:a16="http://schemas.microsoft.com/office/drawing/2014/main" id="{CD9B5585-548F-7611-DA19-F6F73CD8C63A}"/>
                </a:ext>
              </a:extLst>
            </p:cNvPr>
            <p:cNvSpPr>
              <a:spLocks noChangeShapeType="1"/>
            </p:cNvSpPr>
            <p:nvPr/>
          </p:nvSpPr>
          <p:spPr bwMode="auto">
            <a:xfrm flipH="1">
              <a:off x="1380323" y="4211748"/>
              <a:ext cx="3520967" cy="0"/>
            </a:xfrm>
            <a:prstGeom prst="line">
              <a:avLst/>
            </a:prstGeom>
            <a:noFill/>
            <a:ln w="9525">
              <a:solidFill>
                <a:schemeClr val="tx1"/>
              </a:solidFill>
              <a:round/>
              <a:headEnd type="triangle"/>
              <a:tailEnd/>
            </a:ln>
            <a:effectLst/>
          </p:spPr>
          <p:txBody>
            <a:bodyPr wrap="none" lIns="0" tIns="0" rIns="0" bIns="0" anchor="ctr"/>
            <a:lstStyle/>
            <a:p>
              <a:endParaRPr lang="en-GB"/>
            </a:p>
          </p:txBody>
        </p:sp>
        <p:sp>
          <p:nvSpPr>
            <p:cNvPr id="17" name="Text Box 33">
              <a:extLst>
                <a:ext uri="{FF2B5EF4-FFF2-40B4-BE49-F238E27FC236}">
                  <a16:creationId xmlns:a16="http://schemas.microsoft.com/office/drawing/2014/main" id="{524DBC7D-E398-19CE-CFDB-448CAABBA9F6}"/>
                </a:ext>
              </a:extLst>
            </p:cNvPr>
            <p:cNvSpPr txBox="1">
              <a:spLocks noChangeArrowheads="1"/>
            </p:cNvSpPr>
            <p:nvPr/>
          </p:nvSpPr>
          <p:spPr bwMode="auto">
            <a:xfrm>
              <a:off x="979335" y="1469799"/>
              <a:ext cx="270908" cy="161583"/>
            </a:xfrm>
            <a:prstGeom prst="rect">
              <a:avLst/>
            </a:prstGeom>
            <a:noFill/>
            <a:ln w="9525">
              <a:noFill/>
              <a:miter lim="800000"/>
              <a:headEnd/>
              <a:tailEnd/>
            </a:ln>
            <a:effectLst/>
          </p:spPr>
          <p:txBody>
            <a:bodyPr wrap="none" lIns="0" tIns="0" rIns="0" bIns="0">
              <a:spAutoFit/>
            </a:bodyPr>
            <a:lstStyle/>
            <a:p>
              <a:pPr defTabSz="858838"/>
              <a:r>
                <a:rPr lang="en-GB" sz="1050" dirty="0"/>
                <a:t>Price</a:t>
              </a:r>
              <a:endParaRPr lang="en-GB" sz="1000" dirty="0"/>
            </a:p>
          </p:txBody>
        </p:sp>
        <p:grpSp>
          <p:nvGrpSpPr>
            <p:cNvPr id="18" name="Group 34">
              <a:extLst>
                <a:ext uri="{FF2B5EF4-FFF2-40B4-BE49-F238E27FC236}">
                  <a16:creationId xmlns:a16="http://schemas.microsoft.com/office/drawing/2014/main" id="{65E57672-4A34-A3C8-6AC4-C64FA22D3238}"/>
                </a:ext>
              </a:extLst>
            </p:cNvPr>
            <p:cNvGrpSpPr>
              <a:grpSpLocks/>
            </p:cNvGrpSpPr>
            <p:nvPr/>
          </p:nvGrpSpPr>
          <p:grpSpPr bwMode="auto">
            <a:xfrm>
              <a:off x="1221568" y="1709774"/>
              <a:ext cx="3032580" cy="2130335"/>
              <a:chOff x="816" y="1845"/>
              <a:chExt cx="1639" cy="1141"/>
            </a:xfrm>
          </p:grpSpPr>
          <p:sp>
            <p:nvSpPr>
              <p:cNvPr id="22" name="Freeform 35">
                <a:extLst>
                  <a:ext uri="{FF2B5EF4-FFF2-40B4-BE49-F238E27FC236}">
                    <a16:creationId xmlns:a16="http://schemas.microsoft.com/office/drawing/2014/main" id="{1F3FEC5B-2677-0E21-9E27-C8B5E5FA4464}"/>
                  </a:ext>
                </a:extLst>
              </p:cNvPr>
              <p:cNvSpPr>
                <a:spLocks/>
              </p:cNvSpPr>
              <p:nvPr/>
            </p:nvSpPr>
            <p:spPr bwMode="auto">
              <a:xfrm>
                <a:off x="905" y="1845"/>
                <a:ext cx="1532" cy="1098"/>
              </a:xfrm>
              <a:custGeom>
                <a:avLst/>
                <a:gdLst/>
                <a:ahLst/>
                <a:cxnLst>
                  <a:cxn ang="0">
                    <a:pos x="0" y="746"/>
                  </a:cxn>
                  <a:cxn ang="0">
                    <a:pos x="2" y="714"/>
                  </a:cxn>
                  <a:cxn ang="0">
                    <a:pos x="2" y="682"/>
                  </a:cxn>
                  <a:cxn ang="0">
                    <a:pos x="14" y="636"/>
                  </a:cxn>
                  <a:cxn ang="0">
                    <a:pos x="32" y="586"/>
                  </a:cxn>
                  <a:cxn ang="0">
                    <a:pos x="70" y="524"/>
                  </a:cxn>
                  <a:cxn ang="0">
                    <a:pos x="148" y="438"/>
                  </a:cxn>
                  <a:cxn ang="0">
                    <a:pos x="242" y="364"/>
                  </a:cxn>
                  <a:cxn ang="0">
                    <a:pos x="346" y="300"/>
                  </a:cxn>
                  <a:cxn ang="0">
                    <a:pos x="452" y="246"/>
                  </a:cxn>
                  <a:cxn ang="0">
                    <a:pos x="612" y="180"/>
                  </a:cxn>
                  <a:cxn ang="0">
                    <a:pos x="812" y="114"/>
                  </a:cxn>
                  <a:cxn ang="0">
                    <a:pos x="954" y="80"/>
                  </a:cxn>
                  <a:cxn ang="0">
                    <a:pos x="1150" y="42"/>
                  </a:cxn>
                  <a:cxn ang="0">
                    <a:pos x="1334" y="16"/>
                  </a:cxn>
                  <a:cxn ang="0">
                    <a:pos x="1524" y="0"/>
                  </a:cxn>
                  <a:cxn ang="0">
                    <a:pos x="1522" y="1086"/>
                  </a:cxn>
                  <a:cxn ang="0">
                    <a:pos x="1396" y="1092"/>
                  </a:cxn>
                  <a:cxn ang="0">
                    <a:pos x="1222" y="1098"/>
                  </a:cxn>
                  <a:cxn ang="0">
                    <a:pos x="1076" y="1096"/>
                  </a:cxn>
                  <a:cxn ang="0">
                    <a:pos x="894" y="1090"/>
                  </a:cxn>
                  <a:cxn ang="0">
                    <a:pos x="728" y="1072"/>
                  </a:cxn>
                  <a:cxn ang="0">
                    <a:pos x="558" y="1050"/>
                  </a:cxn>
                  <a:cxn ang="0">
                    <a:pos x="434" y="1026"/>
                  </a:cxn>
                  <a:cxn ang="0">
                    <a:pos x="328" y="996"/>
                  </a:cxn>
                  <a:cxn ang="0">
                    <a:pos x="242" y="964"/>
                  </a:cxn>
                  <a:cxn ang="0">
                    <a:pos x="166" y="932"/>
                  </a:cxn>
                  <a:cxn ang="0">
                    <a:pos x="104" y="894"/>
                  </a:cxn>
                  <a:cxn ang="0">
                    <a:pos x="52" y="852"/>
                  </a:cxn>
                  <a:cxn ang="0">
                    <a:pos x="24" y="820"/>
                  </a:cxn>
                  <a:cxn ang="0">
                    <a:pos x="8" y="786"/>
                  </a:cxn>
                  <a:cxn ang="0">
                    <a:pos x="0" y="746"/>
                  </a:cxn>
                </a:cxnLst>
                <a:rect l="0" t="0" r="r" b="b"/>
                <a:pathLst>
                  <a:path w="1524" h="1098">
                    <a:moveTo>
                      <a:pt x="0" y="746"/>
                    </a:moveTo>
                    <a:cubicBezTo>
                      <a:pt x="3" y="723"/>
                      <a:pt x="2" y="734"/>
                      <a:pt x="2" y="714"/>
                    </a:cubicBezTo>
                    <a:lnTo>
                      <a:pt x="2" y="682"/>
                    </a:lnTo>
                    <a:lnTo>
                      <a:pt x="14" y="636"/>
                    </a:lnTo>
                    <a:lnTo>
                      <a:pt x="32" y="586"/>
                    </a:lnTo>
                    <a:lnTo>
                      <a:pt x="70" y="524"/>
                    </a:lnTo>
                    <a:lnTo>
                      <a:pt x="148" y="438"/>
                    </a:lnTo>
                    <a:lnTo>
                      <a:pt x="242" y="364"/>
                    </a:lnTo>
                    <a:lnTo>
                      <a:pt x="346" y="300"/>
                    </a:lnTo>
                    <a:lnTo>
                      <a:pt x="452" y="246"/>
                    </a:lnTo>
                    <a:lnTo>
                      <a:pt x="612" y="180"/>
                    </a:lnTo>
                    <a:lnTo>
                      <a:pt x="812" y="114"/>
                    </a:lnTo>
                    <a:lnTo>
                      <a:pt x="954" y="80"/>
                    </a:lnTo>
                    <a:lnTo>
                      <a:pt x="1150" y="42"/>
                    </a:lnTo>
                    <a:lnTo>
                      <a:pt x="1334" y="16"/>
                    </a:lnTo>
                    <a:lnTo>
                      <a:pt x="1524" y="0"/>
                    </a:lnTo>
                    <a:lnTo>
                      <a:pt x="1522" y="1086"/>
                    </a:lnTo>
                    <a:lnTo>
                      <a:pt x="1396" y="1092"/>
                    </a:lnTo>
                    <a:lnTo>
                      <a:pt x="1222" y="1098"/>
                    </a:lnTo>
                    <a:lnTo>
                      <a:pt x="1076" y="1096"/>
                    </a:lnTo>
                    <a:lnTo>
                      <a:pt x="894" y="1090"/>
                    </a:lnTo>
                    <a:lnTo>
                      <a:pt x="728" y="1072"/>
                    </a:lnTo>
                    <a:lnTo>
                      <a:pt x="558" y="1050"/>
                    </a:lnTo>
                    <a:lnTo>
                      <a:pt x="434" y="1026"/>
                    </a:lnTo>
                    <a:lnTo>
                      <a:pt x="328" y="996"/>
                    </a:lnTo>
                    <a:lnTo>
                      <a:pt x="242" y="964"/>
                    </a:lnTo>
                    <a:lnTo>
                      <a:pt x="166" y="932"/>
                    </a:lnTo>
                    <a:lnTo>
                      <a:pt x="104" y="894"/>
                    </a:lnTo>
                    <a:lnTo>
                      <a:pt x="52" y="852"/>
                    </a:lnTo>
                    <a:lnTo>
                      <a:pt x="24" y="820"/>
                    </a:lnTo>
                    <a:lnTo>
                      <a:pt x="8" y="786"/>
                    </a:lnTo>
                    <a:lnTo>
                      <a:pt x="0" y="746"/>
                    </a:lnTo>
                    <a:close/>
                  </a:path>
                </a:pathLst>
              </a:custGeom>
              <a:solidFill>
                <a:schemeClr val="accent1">
                  <a:alpha val="50000"/>
                </a:schemeClr>
              </a:solidFill>
              <a:ln w="9525" cap="flat" cmpd="sng">
                <a:noFill/>
                <a:prstDash val="solid"/>
                <a:round/>
                <a:headEnd type="none" w="med" len="med"/>
                <a:tailEnd type="none" w="med" len="med"/>
              </a:ln>
              <a:effectLst/>
            </p:spPr>
            <p:txBody>
              <a:bodyPr wrap="none" lIns="0" tIns="0" rIns="0" bIns="0" anchor="ctr"/>
              <a:lstStyle/>
              <a:p>
                <a:endParaRPr lang="en-GB"/>
              </a:p>
            </p:txBody>
          </p:sp>
          <p:sp>
            <p:nvSpPr>
              <p:cNvPr id="23" name="Freeform 36">
                <a:extLst>
                  <a:ext uri="{FF2B5EF4-FFF2-40B4-BE49-F238E27FC236}">
                    <a16:creationId xmlns:a16="http://schemas.microsoft.com/office/drawing/2014/main" id="{8ABBD14B-629E-BB00-0CAB-AA21B8E03112}"/>
                  </a:ext>
                </a:extLst>
              </p:cNvPr>
              <p:cNvSpPr>
                <a:spLocks/>
              </p:cNvSpPr>
              <p:nvPr/>
            </p:nvSpPr>
            <p:spPr bwMode="auto">
              <a:xfrm>
                <a:off x="905" y="2017"/>
                <a:ext cx="1530" cy="822"/>
              </a:xfrm>
              <a:custGeom>
                <a:avLst/>
                <a:gdLst/>
                <a:ahLst/>
                <a:cxnLst>
                  <a:cxn ang="0">
                    <a:pos x="0" y="570"/>
                  </a:cxn>
                  <a:cxn ang="0">
                    <a:pos x="14" y="510"/>
                  </a:cxn>
                  <a:cxn ang="0">
                    <a:pos x="36" y="474"/>
                  </a:cxn>
                  <a:cxn ang="0">
                    <a:pos x="66" y="434"/>
                  </a:cxn>
                  <a:cxn ang="0">
                    <a:pos x="114" y="390"/>
                  </a:cxn>
                  <a:cxn ang="0">
                    <a:pos x="170" y="350"/>
                  </a:cxn>
                  <a:cxn ang="0">
                    <a:pos x="276" y="288"/>
                  </a:cxn>
                  <a:cxn ang="0">
                    <a:pos x="368" y="244"/>
                  </a:cxn>
                  <a:cxn ang="0">
                    <a:pos x="458" y="210"/>
                  </a:cxn>
                  <a:cxn ang="0">
                    <a:pos x="600" y="160"/>
                  </a:cxn>
                  <a:cxn ang="0">
                    <a:pos x="758" y="118"/>
                  </a:cxn>
                  <a:cxn ang="0">
                    <a:pos x="948" y="76"/>
                  </a:cxn>
                  <a:cxn ang="0">
                    <a:pos x="1084" y="52"/>
                  </a:cxn>
                  <a:cxn ang="0">
                    <a:pos x="1272" y="24"/>
                  </a:cxn>
                  <a:cxn ang="0">
                    <a:pos x="1428" y="8"/>
                  </a:cxn>
                  <a:cxn ang="0">
                    <a:pos x="1530" y="0"/>
                  </a:cxn>
                  <a:cxn ang="0">
                    <a:pos x="1530" y="806"/>
                  </a:cxn>
                  <a:cxn ang="0">
                    <a:pos x="1420" y="814"/>
                  </a:cxn>
                  <a:cxn ang="0">
                    <a:pos x="1294" y="820"/>
                  </a:cxn>
                  <a:cxn ang="0">
                    <a:pos x="1144" y="822"/>
                  </a:cxn>
                  <a:cxn ang="0">
                    <a:pos x="942" y="822"/>
                  </a:cxn>
                  <a:cxn ang="0">
                    <a:pos x="824" y="818"/>
                  </a:cxn>
                  <a:cxn ang="0">
                    <a:pos x="702" y="810"/>
                  </a:cxn>
                  <a:cxn ang="0">
                    <a:pos x="582" y="800"/>
                  </a:cxn>
                  <a:cxn ang="0">
                    <a:pos x="470" y="784"/>
                  </a:cxn>
                  <a:cxn ang="0">
                    <a:pos x="346" y="764"/>
                  </a:cxn>
                  <a:cxn ang="0">
                    <a:pos x="238" y="738"/>
                  </a:cxn>
                  <a:cxn ang="0">
                    <a:pos x="162" y="714"/>
                  </a:cxn>
                  <a:cxn ang="0">
                    <a:pos x="116" y="692"/>
                  </a:cxn>
                  <a:cxn ang="0">
                    <a:pos x="82" y="676"/>
                  </a:cxn>
                  <a:cxn ang="0">
                    <a:pos x="56" y="658"/>
                  </a:cxn>
                  <a:cxn ang="0">
                    <a:pos x="34" y="638"/>
                  </a:cxn>
                  <a:cxn ang="0">
                    <a:pos x="10" y="614"/>
                  </a:cxn>
                  <a:cxn ang="0">
                    <a:pos x="2" y="592"/>
                  </a:cxn>
                  <a:cxn ang="0">
                    <a:pos x="0" y="570"/>
                  </a:cxn>
                </a:cxnLst>
                <a:rect l="0" t="0" r="r" b="b"/>
                <a:pathLst>
                  <a:path w="1530" h="822">
                    <a:moveTo>
                      <a:pt x="0" y="570"/>
                    </a:moveTo>
                    <a:lnTo>
                      <a:pt x="14" y="510"/>
                    </a:lnTo>
                    <a:lnTo>
                      <a:pt x="36" y="474"/>
                    </a:lnTo>
                    <a:lnTo>
                      <a:pt x="66" y="434"/>
                    </a:lnTo>
                    <a:lnTo>
                      <a:pt x="114" y="390"/>
                    </a:lnTo>
                    <a:lnTo>
                      <a:pt x="170" y="350"/>
                    </a:lnTo>
                    <a:lnTo>
                      <a:pt x="276" y="288"/>
                    </a:lnTo>
                    <a:lnTo>
                      <a:pt x="368" y="244"/>
                    </a:lnTo>
                    <a:lnTo>
                      <a:pt x="458" y="210"/>
                    </a:lnTo>
                    <a:lnTo>
                      <a:pt x="600" y="160"/>
                    </a:lnTo>
                    <a:lnTo>
                      <a:pt x="758" y="118"/>
                    </a:lnTo>
                    <a:lnTo>
                      <a:pt x="948" y="76"/>
                    </a:lnTo>
                    <a:lnTo>
                      <a:pt x="1084" y="52"/>
                    </a:lnTo>
                    <a:lnTo>
                      <a:pt x="1272" y="24"/>
                    </a:lnTo>
                    <a:lnTo>
                      <a:pt x="1428" y="8"/>
                    </a:lnTo>
                    <a:lnTo>
                      <a:pt x="1530" y="0"/>
                    </a:lnTo>
                    <a:lnTo>
                      <a:pt x="1530" y="806"/>
                    </a:lnTo>
                    <a:lnTo>
                      <a:pt x="1420" y="814"/>
                    </a:lnTo>
                    <a:lnTo>
                      <a:pt x="1294" y="820"/>
                    </a:lnTo>
                    <a:lnTo>
                      <a:pt x="1144" y="822"/>
                    </a:lnTo>
                    <a:lnTo>
                      <a:pt x="942" y="822"/>
                    </a:lnTo>
                    <a:lnTo>
                      <a:pt x="824" y="818"/>
                    </a:lnTo>
                    <a:lnTo>
                      <a:pt x="702" y="810"/>
                    </a:lnTo>
                    <a:lnTo>
                      <a:pt x="582" y="800"/>
                    </a:lnTo>
                    <a:lnTo>
                      <a:pt x="470" y="784"/>
                    </a:lnTo>
                    <a:lnTo>
                      <a:pt x="346" y="764"/>
                    </a:lnTo>
                    <a:lnTo>
                      <a:pt x="238" y="738"/>
                    </a:lnTo>
                    <a:lnTo>
                      <a:pt x="162" y="714"/>
                    </a:lnTo>
                    <a:lnTo>
                      <a:pt x="116" y="692"/>
                    </a:lnTo>
                    <a:lnTo>
                      <a:pt x="82" y="676"/>
                    </a:lnTo>
                    <a:lnTo>
                      <a:pt x="56" y="658"/>
                    </a:lnTo>
                    <a:lnTo>
                      <a:pt x="34" y="638"/>
                    </a:lnTo>
                    <a:lnTo>
                      <a:pt x="10" y="614"/>
                    </a:lnTo>
                    <a:lnTo>
                      <a:pt x="2" y="592"/>
                    </a:lnTo>
                    <a:lnTo>
                      <a:pt x="0" y="570"/>
                    </a:lnTo>
                    <a:close/>
                  </a:path>
                </a:pathLst>
              </a:custGeom>
              <a:solidFill>
                <a:schemeClr val="accent1">
                  <a:alpha val="50000"/>
                </a:schemeClr>
              </a:solidFill>
              <a:ln w="9525" cap="flat" cmpd="sng">
                <a:noFill/>
                <a:prstDash val="solid"/>
                <a:round/>
                <a:headEnd type="none" w="med" len="med"/>
                <a:tailEnd type="none" w="med" len="med"/>
              </a:ln>
              <a:effectLst/>
            </p:spPr>
            <p:txBody>
              <a:bodyPr wrap="none" lIns="0" tIns="0" rIns="0" bIns="0" anchor="ctr"/>
              <a:lstStyle/>
              <a:p>
                <a:endParaRPr lang="en-GB"/>
              </a:p>
            </p:txBody>
          </p:sp>
          <p:sp>
            <p:nvSpPr>
              <p:cNvPr id="24" name="Freeform 37">
                <a:extLst>
                  <a:ext uri="{FF2B5EF4-FFF2-40B4-BE49-F238E27FC236}">
                    <a16:creationId xmlns:a16="http://schemas.microsoft.com/office/drawing/2014/main" id="{D310C563-A193-E984-C7C3-F18385AED5EE}"/>
                  </a:ext>
                </a:extLst>
              </p:cNvPr>
              <p:cNvSpPr>
                <a:spLocks/>
              </p:cNvSpPr>
              <p:nvPr/>
            </p:nvSpPr>
            <p:spPr bwMode="auto">
              <a:xfrm>
                <a:off x="899" y="2171"/>
                <a:ext cx="1528" cy="582"/>
              </a:xfrm>
              <a:custGeom>
                <a:avLst/>
                <a:gdLst/>
                <a:ahLst/>
                <a:cxnLst>
                  <a:cxn ang="0">
                    <a:pos x="0" y="418"/>
                  </a:cxn>
                  <a:cxn ang="0">
                    <a:pos x="18" y="384"/>
                  </a:cxn>
                  <a:cxn ang="0">
                    <a:pos x="44" y="354"/>
                  </a:cxn>
                  <a:cxn ang="0">
                    <a:pos x="94" y="316"/>
                  </a:cxn>
                  <a:cxn ang="0">
                    <a:pos x="144" y="288"/>
                  </a:cxn>
                  <a:cxn ang="0">
                    <a:pos x="240" y="242"/>
                  </a:cxn>
                  <a:cxn ang="0">
                    <a:pos x="364" y="198"/>
                  </a:cxn>
                  <a:cxn ang="0">
                    <a:pos x="494" y="160"/>
                  </a:cxn>
                  <a:cxn ang="0">
                    <a:pos x="668" y="118"/>
                  </a:cxn>
                  <a:cxn ang="0">
                    <a:pos x="830" y="84"/>
                  </a:cxn>
                  <a:cxn ang="0">
                    <a:pos x="1074" y="46"/>
                  </a:cxn>
                  <a:cxn ang="0">
                    <a:pos x="1348" y="14"/>
                  </a:cxn>
                  <a:cxn ang="0">
                    <a:pos x="1528" y="0"/>
                  </a:cxn>
                  <a:cxn ang="0">
                    <a:pos x="1528" y="560"/>
                  </a:cxn>
                  <a:cxn ang="0">
                    <a:pos x="1364" y="570"/>
                  </a:cxn>
                  <a:cxn ang="0">
                    <a:pos x="1184" y="578"/>
                  </a:cxn>
                  <a:cxn ang="0">
                    <a:pos x="1008" y="582"/>
                  </a:cxn>
                  <a:cxn ang="0">
                    <a:pos x="796" y="582"/>
                  </a:cxn>
                  <a:cxn ang="0">
                    <a:pos x="600" y="578"/>
                  </a:cxn>
                  <a:cxn ang="0">
                    <a:pos x="442" y="566"/>
                  </a:cxn>
                  <a:cxn ang="0">
                    <a:pos x="346" y="556"/>
                  </a:cxn>
                  <a:cxn ang="0">
                    <a:pos x="242" y="540"/>
                  </a:cxn>
                  <a:cxn ang="0">
                    <a:pos x="146" y="522"/>
                  </a:cxn>
                  <a:cxn ang="0">
                    <a:pos x="82" y="498"/>
                  </a:cxn>
                  <a:cxn ang="0">
                    <a:pos x="36" y="474"/>
                  </a:cxn>
                  <a:cxn ang="0">
                    <a:pos x="18" y="458"/>
                  </a:cxn>
                  <a:cxn ang="0">
                    <a:pos x="0" y="434"/>
                  </a:cxn>
                  <a:cxn ang="0">
                    <a:pos x="0" y="418"/>
                  </a:cxn>
                </a:cxnLst>
                <a:rect l="0" t="0" r="r" b="b"/>
                <a:pathLst>
                  <a:path w="1528" h="582">
                    <a:moveTo>
                      <a:pt x="0" y="418"/>
                    </a:moveTo>
                    <a:lnTo>
                      <a:pt x="18" y="384"/>
                    </a:lnTo>
                    <a:lnTo>
                      <a:pt x="44" y="354"/>
                    </a:lnTo>
                    <a:lnTo>
                      <a:pt x="94" y="316"/>
                    </a:lnTo>
                    <a:lnTo>
                      <a:pt x="144" y="288"/>
                    </a:lnTo>
                    <a:lnTo>
                      <a:pt x="240" y="242"/>
                    </a:lnTo>
                    <a:lnTo>
                      <a:pt x="364" y="198"/>
                    </a:lnTo>
                    <a:lnTo>
                      <a:pt x="494" y="160"/>
                    </a:lnTo>
                    <a:lnTo>
                      <a:pt x="668" y="118"/>
                    </a:lnTo>
                    <a:lnTo>
                      <a:pt x="830" y="84"/>
                    </a:lnTo>
                    <a:lnTo>
                      <a:pt x="1074" y="46"/>
                    </a:lnTo>
                    <a:lnTo>
                      <a:pt x="1348" y="14"/>
                    </a:lnTo>
                    <a:lnTo>
                      <a:pt x="1528" y="0"/>
                    </a:lnTo>
                    <a:lnTo>
                      <a:pt x="1528" y="560"/>
                    </a:lnTo>
                    <a:lnTo>
                      <a:pt x="1364" y="570"/>
                    </a:lnTo>
                    <a:lnTo>
                      <a:pt x="1184" y="578"/>
                    </a:lnTo>
                    <a:lnTo>
                      <a:pt x="1008" y="582"/>
                    </a:lnTo>
                    <a:lnTo>
                      <a:pt x="796" y="582"/>
                    </a:lnTo>
                    <a:lnTo>
                      <a:pt x="600" y="578"/>
                    </a:lnTo>
                    <a:lnTo>
                      <a:pt x="442" y="566"/>
                    </a:lnTo>
                    <a:lnTo>
                      <a:pt x="346" y="556"/>
                    </a:lnTo>
                    <a:lnTo>
                      <a:pt x="242" y="540"/>
                    </a:lnTo>
                    <a:lnTo>
                      <a:pt x="146" y="522"/>
                    </a:lnTo>
                    <a:lnTo>
                      <a:pt x="82" y="498"/>
                    </a:lnTo>
                    <a:lnTo>
                      <a:pt x="36" y="474"/>
                    </a:lnTo>
                    <a:lnTo>
                      <a:pt x="18" y="458"/>
                    </a:lnTo>
                    <a:lnTo>
                      <a:pt x="0" y="434"/>
                    </a:lnTo>
                    <a:lnTo>
                      <a:pt x="0" y="418"/>
                    </a:lnTo>
                    <a:close/>
                  </a:path>
                </a:pathLst>
              </a:custGeom>
              <a:solidFill>
                <a:schemeClr val="accent1">
                  <a:alpha val="50000"/>
                </a:schemeClr>
              </a:solidFill>
              <a:ln w="9525" cap="flat" cmpd="sng">
                <a:solidFill>
                  <a:schemeClr val="accent1"/>
                </a:solidFill>
                <a:prstDash val="solid"/>
                <a:round/>
                <a:headEnd type="none" w="med" len="med"/>
                <a:tailEnd type="none" w="med" len="med"/>
              </a:ln>
              <a:effectLst/>
            </p:spPr>
            <p:txBody>
              <a:bodyPr wrap="none" lIns="0" tIns="0" rIns="0" bIns="0" anchor="ctr"/>
              <a:lstStyle/>
              <a:p>
                <a:endParaRPr lang="en-GB" dirty="0"/>
              </a:p>
            </p:txBody>
          </p:sp>
          <p:sp>
            <p:nvSpPr>
              <p:cNvPr id="25" name="Arc 38">
                <a:extLst>
                  <a:ext uri="{FF2B5EF4-FFF2-40B4-BE49-F238E27FC236}">
                    <a16:creationId xmlns:a16="http://schemas.microsoft.com/office/drawing/2014/main" id="{30AA30C6-08B0-0E39-0863-3037749C8D4C}"/>
                  </a:ext>
                </a:extLst>
              </p:cNvPr>
              <p:cNvSpPr>
                <a:spLocks/>
              </p:cNvSpPr>
              <p:nvPr/>
            </p:nvSpPr>
            <p:spPr bwMode="auto">
              <a:xfrm rot="21340421" flipH="1">
                <a:off x="886" y="2076"/>
                <a:ext cx="1561" cy="475"/>
              </a:xfrm>
              <a:custGeom>
                <a:avLst/>
                <a:gdLst>
                  <a:gd name="G0" fmla="+- 1019 0 0"/>
                  <a:gd name="G1" fmla="+- 21600 0 0"/>
                  <a:gd name="G2" fmla="+- 21600 0 0"/>
                  <a:gd name="T0" fmla="*/ 0 w 22619"/>
                  <a:gd name="T1" fmla="*/ 24 h 21600"/>
                  <a:gd name="T2" fmla="*/ 22619 w 22619"/>
                  <a:gd name="T3" fmla="*/ 21600 h 21600"/>
                  <a:gd name="T4" fmla="*/ 1019 w 22619"/>
                  <a:gd name="T5" fmla="*/ 21600 h 21600"/>
                </a:gdLst>
                <a:ahLst/>
                <a:cxnLst>
                  <a:cxn ang="0">
                    <a:pos x="T0" y="T1"/>
                  </a:cxn>
                  <a:cxn ang="0">
                    <a:pos x="T2" y="T3"/>
                  </a:cxn>
                  <a:cxn ang="0">
                    <a:pos x="T4" y="T5"/>
                  </a:cxn>
                </a:cxnLst>
                <a:rect l="0" t="0" r="r" b="b"/>
                <a:pathLst>
                  <a:path w="22619" h="21600" fill="none" extrusionOk="0">
                    <a:moveTo>
                      <a:pt x="0" y="24"/>
                    </a:moveTo>
                    <a:cubicBezTo>
                      <a:pt x="339" y="8"/>
                      <a:pt x="679" y="-1"/>
                      <a:pt x="1019" y="0"/>
                    </a:cubicBezTo>
                    <a:cubicBezTo>
                      <a:pt x="12948" y="0"/>
                      <a:pt x="22619" y="9670"/>
                      <a:pt x="22619" y="21600"/>
                    </a:cubicBezTo>
                  </a:path>
                  <a:path w="22619" h="21600" stroke="0" extrusionOk="0">
                    <a:moveTo>
                      <a:pt x="0" y="24"/>
                    </a:moveTo>
                    <a:cubicBezTo>
                      <a:pt x="339" y="8"/>
                      <a:pt x="679" y="-1"/>
                      <a:pt x="1019" y="0"/>
                    </a:cubicBezTo>
                    <a:cubicBezTo>
                      <a:pt x="12948" y="0"/>
                      <a:pt x="22619" y="9670"/>
                      <a:pt x="22619" y="21600"/>
                    </a:cubicBezTo>
                    <a:lnTo>
                      <a:pt x="1019" y="21600"/>
                    </a:lnTo>
                    <a:close/>
                  </a:path>
                </a:pathLst>
              </a:custGeom>
              <a:noFill/>
              <a:ln w="9525">
                <a:solidFill>
                  <a:schemeClr val="tx1"/>
                </a:solidFill>
                <a:round/>
                <a:headEnd/>
                <a:tailEnd/>
              </a:ln>
              <a:effectLst/>
            </p:spPr>
            <p:txBody>
              <a:bodyPr wrap="none" lIns="0" tIns="0" rIns="0" bIns="0" anchor="ctr"/>
              <a:lstStyle/>
              <a:p>
                <a:endParaRPr lang="en-GB"/>
              </a:p>
            </p:txBody>
          </p:sp>
          <p:sp>
            <p:nvSpPr>
              <p:cNvPr id="26" name="Arc 39">
                <a:extLst>
                  <a:ext uri="{FF2B5EF4-FFF2-40B4-BE49-F238E27FC236}">
                    <a16:creationId xmlns:a16="http://schemas.microsoft.com/office/drawing/2014/main" id="{7E942B3F-42F0-E33D-451E-E223DAE59F81}"/>
                  </a:ext>
                </a:extLst>
              </p:cNvPr>
              <p:cNvSpPr>
                <a:spLocks/>
              </p:cNvSpPr>
              <p:nvPr/>
            </p:nvSpPr>
            <p:spPr bwMode="auto">
              <a:xfrm rot="21340421" flipH="1">
                <a:off x="887" y="2228"/>
                <a:ext cx="1561" cy="332"/>
              </a:xfrm>
              <a:custGeom>
                <a:avLst/>
                <a:gdLst>
                  <a:gd name="G0" fmla="+- 628 0 0"/>
                  <a:gd name="G1" fmla="+- 21600 0 0"/>
                  <a:gd name="G2" fmla="+- 21600 0 0"/>
                  <a:gd name="T0" fmla="*/ 0 w 22228"/>
                  <a:gd name="T1" fmla="*/ 9 h 21600"/>
                  <a:gd name="T2" fmla="*/ 22228 w 22228"/>
                  <a:gd name="T3" fmla="*/ 21600 h 21600"/>
                  <a:gd name="T4" fmla="*/ 628 w 22228"/>
                  <a:gd name="T5" fmla="*/ 21600 h 21600"/>
                </a:gdLst>
                <a:ahLst/>
                <a:cxnLst>
                  <a:cxn ang="0">
                    <a:pos x="T0" y="T1"/>
                  </a:cxn>
                  <a:cxn ang="0">
                    <a:pos x="T2" y="T3"/>
                  </a:cxn>
                  <a:cxn ang="0">
                    <a:pos x="T4" y="T5"/>
                  </a:cxn>
                </a:cxnLst>
                <a:rect l="0" t="0" r="r" b="b"/>
                <a:pathLst>
                  <a:path w="22228" h="21600" fill="none" extrusionOk="0">
                    <a:moveTo>
                      <a:pt x="0" y="9"/>
                    </a:moveTo>
                    <a:cubicBezTo>
                      <a:pt x="209" y="3"/>
                      <a:pt x="418" y="-1"/>
                      <a:pt x="628" y="0"/>
                    </a:cubicBezTo>
                    <a:cubicBezTo>
                      <a:pt x="12557" y="0"/>
                      <a:pt x="22228" y="9670"/>
                      <a:pt x="22228" y="21600"/>
                    </a:cubicBezTo>
                  </a:path>
                  <a:path w="22228" h="21600" stroke="0" extrusionOk="0">
                    <a:moveTo>
                      <a:pt x="0" y="9"/>
                    </a:moveTo>
                    <a:cubicBezTo>
                      <a:pt x="209" y="3"/>
                      <a:pt x="418" y="-1"/>
                      <a:pt x="628" y="0"/>
                    </a:cubicBezTo>
                    <a:cubicBezTo>
                      <a:pt x="12557" y="0"/>
                      <a:pt x="22228" y="9670"/>
                      <a:pt x="22228" y="21600"/>
                    </a:cubicBezTo>
                    <a:lnTo>
                      <a:pt x="628" y="21600"/>
                    </a:lnTo>
                    <a:close/>
                  </a:path>
                </a:pathLst>
              </a:custGeom>
              <a:noFill/>
              <a:ln w="9525">
                <a:solidFill>
                  <a:schemeClr val="tx1"/>
                </a:solidFill>
                <a:round/>
                <a:headEnd/>
                <a:tailEnd/>
              </a:ln>
              <a:effectLst/>
            </p:spPr>
            <p:txBody>
              <a:bodyPr wrap="none" lIns="0" tIns="0" rIns="0" bIns="0" anchor="ctr"/>
              <a:lstStyle/>
              <a:p>
                <a:endParaRPr lang="en-GB"/>
              </a:p>
            </p:txBody>
          </p:sp>
          <p:sp>
            <p:nvSpPr>
              <p:cNvPr id="27" name="Arc 40">
                <a:extLst>
                  <a:ext uri="{FF2B5EF4-FFF2-40B4-BE49-F238E27FC236}">
                    <a16:creationId xmlns:a16="http://schemas.microsoft.com/office/drawing/2014/main" id="{51FC2179-9B2E-5A0F-0E9D-566A7BA4C28C}"/>
                  </a:ext>
                </a:extLst>
              </p:cNvPr>
              <p:cNvSpPr>
                <a:spLocks/>
              </p:cNvSpPr>
              <p:nvPr/>
            </p:nvSpPr>
            <p:spPr bwMode="auto">
              <a:xfrm rot="21340421" flipH="1">
                <a:off x="880" y="1904"/>
                <a:ext cx="1575" cy="618"/>
              </a:xfrm>
              <a:custGeom>
                <a:avLst/>
                <a:gdLst>
                  <a:gd name="G0" fmla="+- 833 0 0"/>
                  <a:gd name="G1" fmla="+- 21600 0 0"/>
                  <a:gd name="G2" fmla="+- 21600 0 0"/>
                  <a:gd name="T0" fmla="*/ 0 w 22433"/>
                  <a:gd name="T1" fmla="*/ 16 h 21600"/>
                  <a:gd name="T2" fmla="*/ 22433 w 22433"/>
                  <a:gd name="T3" fmla="*/ 21600 h 21600"/>
                  <a:gd name="T4" fmla="*/ 833 w 22433"/>
                  <a:gd name="T5" fmla="*/ 21600 h 21600"/>
                </a:gdLst>
                <a:ahLst/>
                <a:cxnLst>
                  <a:cxn ang="0">
                    <a:pos x="T0" y="T1"/>
                  </a:cxn>
                  <a:cxn ang="0">
                    <a:pos x="T2" y="T3"/>
                  </a:cxn>
                  <a:cxn ang="0">
                    <a:pos x="T4" y="T5"/>
                  </a:cxn>
                </a:cxnLst>
                <a:rect l="0" t="0" r="r" b="b"/>
                <a:pathLst>
                  <a:path w="22433" h="21600" fill="none" extrusionOk="0">
                    <a:moveTo>
                      <a:pt x="0" y="16"/>
                    </a:moveTo>
                    <a:cubicBezTo>
                      <a:pt x="277" y="5"/>
                      <a:pt x="555" y="-1"/>
                      <a:pt x="833" y="0"/>
                    </a:cubicBezTo>
                    <a:cubicBezTo>
                      <a:pt x="12762" y="0"/>
                      <a:pt x="22433" y="9670"/>
                      <a:pt x="22433" y="21600"/>
                    </a:cubicBezTo>
                  </a:path>
                  <a:path w="22433" h="21600" stroke="0" extrusionOk="0">
                    <a:moveTo>
                      <a:pt x="0" y="16"/>
                    </a:moveTo>
                    <a:cubicBezTo>
                      <a:pt x="277" y="5"/>
                      <a:pt x="555" y="-1"/>
                      <a:pt x="833" y="0"/>
                    </a:cubicBezTo>
                    <a:cubicBezTo>
                      <a:pt x="12762" y="0"/>
                      <a:pt x="22433" y="9670"/>
                      <a:pt x="22433" y="21600"/>
                    </a:cubicBezTo>
                    <a:lnTo>
                      <a:pt x="833" y="21600"/>
                    </a:lnTo>
                    <a:close/>
                  </a:path>
                </a:pathLst>
              </a:custGeom>
              <a:noFill/>
              <a:ln w="9525">
                <a:solidFill>
                  <a:schemeClr val="tx1"/>
                </a:solidFill>
                <a:round/>
                <a:headEnd/>
                <a:tailEnd/>
              </a:ln>
              <a:effectLst/>
            </p:spPr>
            <p:txBody>
              <a:bodyPr wrap="none" lIns="0" tIns="0" rIns="0" bIns="0" anchor="ctr"/>
              <a:lstStyle/>
              <a:p>
                <a:endParaRPr lang="en-GB"/>
              </a:p>
            </p:txBody>
          </p:sp>
          <p:sp>
            <p:nvSpPr>
              <p:cNvPr id="28" name="Arc 41">
                <a:extLst>
                  <a:ext uri="{FF2B5EF4-FFF2-40B4-BE49-F238E27FC236}">
                    <a16:creationId xmlns:a16="http://schemas.microsoft.com/office/drawing/2014/main" id="{A9FB157D-6F3F-C399-72FF-BFAE04B5FC5B}"/>
                  </a:ext>
                </a:extLst>
              </p:cNvPr>
              <p:cNvSpPr>
                <a:spLocks/>
              </p:cNvSpPr>
              <p:nvPr/>
            </p:nvSpPr>
            <p:spPr bwMode="auto">
              <a:xfrm rot="-259579" flipH="1" flipV="1">
                <a:off x="911" y="2528"/>
                <a:ext cx="1523" cy="352"/>
              </a:xfrm>
              <a:custGeom>
                <a:avLst/>
                <a:gdLst>
                  <a:gd name="G0" fmla="+- 0 0 0"/>
                  <a:gd name="G1" fmla="+- 21599 0 0"/>
                  <a:gd name="G2" fmla="+- 21600 0 0"/>
                  <a:gd name="T0" fmla="*/ 216 w 21600"/>
                  <a:gd name="T1" fmla="*/ 0 h 21599"/>
                  <a:gd name="T2" fmla="*/ 21600 w 21600"/>
                  <a:gd name="T3" fmla="*/ 21599 h 21599"/>
                  <a:gd name="T4" fmla="*/ 0 w 21600"/>
                  <a:gd name="T5" fmla="*/ 21599 h 21599"/>
                </a:gdLst>
                <a:ahLst/>
                <a:cxnLst>
                  <a:cxn ang="0">
                    <a:pos x="T0" y="T1"/>
                  </a:cxn>
                  <a:cxn ang="0">
                    <a:pos x="T2" y="T3"/>
                  </a:cxn>
                  <a:cxn ang="0">
                    <a:pos x="T4" y="T5"/>
                  </a:cxn>
                </a:cxnLst>
                <a:rect l="0" t="0" r="r" b="b"/>
                <a:pathLst>
                  <a:path w="21600" h="21599" fill="none" extrusionOk="0">
                    <a:moveTo>
                      <a:pt x="215" y="0"/>
                    </a:moveTo>
                    <a:cubicBezTo>
                      <a:pt x="12060" y="118"/>
                      <a:pt x="21600" y="9753"/>
                      <a:pt x="21600" y="21599"/>
                    </a:cubicBezTo>
                  </a:path>
                  <a:path w="21600" h="21599" stroke="0" extrusionOk="0">
                    <a:moveTo>
                      <a:pt x="215" y="0"/>
                    </a:moveTo>
                    <a:cubicBezTo>
                      <a:pt x="12060" y="118"/>
                      <a:pt x="21600" y="9753"/>
                      <a:pt x="21600" y="21599"/>
                    </a:cubicBezTo>
                    <a:lnTo>
                      <a:pt x="0" y="21599"/>
                    </a:lnTo>
                    <a:close/>
                  </a:path>
                </a:pathLst>
              </a:custGeom>
              <a:noFill/>
              <a:ln w="9525">
                <a:solidFill>
                  <a:schemeClr val="tx1"/>
                </a:solidFill>
                <a:round/>
                <a:headEnd/>
                <a:tailEnd/>
              </a:ln>
              <a:effectLst/>
            </p:spPr>
            <p:txBody>
              <a:bodyPr wrap="none" lIns="0" tIns="0" rIns="0" bIns="0" anchor="ctr"/>
              <a:lstStyle/>
              <a:p>
                <a:endParaRPr lang="en-GB"/>
              </a:p>
            </p:txBody>
          </p:sp>
          <p:sp>
            <p:nvSpPr>
              <p:cNvPr id="29" name="Arc 42">
                <a:extLst>
                  <a:ext uri="{FF2B5EF4-FFF2-40B4-BE49-F238E27FC236}">
                    <a16:creationId xmlns:a16="http://schemas.microsoft.com/office/drawing/2014/main" id="{38660799-45C5-5075-60C8-556C2D492548}"/>
                  </a:ext>
                </a:extLst>
              </p:cNvPr>
              <p:cNvSpPr>
                <a:spLocks/>
              </p:cNvSpPr>
              <p:nvPr/>
            </p:nvSpPr>
            <p:spPr bwMode="auto">
              <a:xfrm rot="-259579" flipH="1" flipV="1">
                <a:off x="915" y="2540"/>
                <a:ext cx="1523" cy="247"/>
              </a:xfrm>
              <a:custGeom>
                <a:avLst/>
                <a:gdLst>
                  <a:gd name="G0" fmla="+- 0 0 0"/>
                  <a:gd name="G1" fmla="+- 21598 0 0"/>
                  <a:gd name="G2" fmla="+- 21600 0 0"/>
                  <a:gd name="T0" fmla="*/ 277 w 21600"/>
                  <a:gd name="T1" fmla="*/ 0 h 21598"/>
                  <a:gd name="T2" fmla="*/ 21600 w 21600"/>
                  <a:gd name="T3" fmla="*/ 21598 h 21598"/>
                  <a:gd name="T4" fmla="*/ 0 w 21600"/>
                  <a:gd name="T5" fmla="*/ 21598 h 21598"/>
                </a:gdLst>
                <a:ahLst/>
                <a:cxnLst>
                  <a:cxn ang="0">
                    <a:pos x="T0" y="T1"/>
                  </a:cxn>
                  <a:cxn ang="0">
                    <a:pos x="T2" y="T3"/>
                  </a:cxn>
                  <a:cxn ang="0">
                    <a:pos x="T4" y="T5"/>
                  </a:cxn>
                </a:cxnLst>
                <a:rect l="0" t="0" r="r" b="b"/>
                <a:pathLst>
                  <a:path w="21600" h="21598" fill="none" extrusionOk="0">
                    <a:moveTo>
                      <a:pt x="277" y="-1"/>
                    </a:moveTo>
                    <a:cubicBezTo>
                      <a:pt x="12097" y="151"/>
                      <a:pt x="21600" y="9776"/>
                      <a:pt x="21600" y="21598"/>
                    </a:cubicBezTo>
                  </a:path>
                  <a:path w="21600" h="21598" stroke="0" extrusionOk="0">
                    <a:moveTo>
                      <a:pt x="277" y="-1"/>
                    </a:moveTo>
                    <a:cubicBezTo>
                      <a:pt x="12097" y="151"/>
                      <a:pt x="21600" y="9776"/>
                      <a:pt x="21600" y="21598"/>
                    </a:cubicBezTo>
                    <a:lnTo>
                      <a:pt x="0" y="21598"/>
                    </a:lnTo>
                    <a:close/>
                  </a:path>
                </a:pathLst>
              </a:custGeom>
              <a:noFill/>
              <a:ln w="9525">
                <a:solidFill>
                  <a:schemeClr val="tx1"/>
                </a:solidFill>
                <a:round/>
                <a:headEnd/>
                <a:tailEnd/>
              </a:ln>
              <a:effectLst/>
            </p:spPr>
            <p:txBody>
              <a:bodyPr wrap="none" lIns="0" tIns="0" rIns="0" bIns="0" anchor="ctr"/>
              <a:lstStyle/>
              <a:p>
                <a:endParaRPr lang="en-GB"/>
              </a:p>
            </p:txBody>
          </p:sp>
          <p:sp>
            <p:nvSpPr>
              <p:cNvPr id="30" name="Arc 43">
                <a:extLst>
                  <a:ext uri="{FF2B5EF4-FFF2-40B4-BE49-F238E27FC236}">
                    <a16:creationId xmlns:a16="http://schemas.microsoft.com/office/drawing/2014/main" id="{020898B0-2AF9-31C2-A2B0-49376A437E4A}"/>
                  </a:ext>
                </a:extLst>
              </p:cNvPr>
              <p:cNvSpPr>
                <a:spLocks/>
              </p:cNvSpPr>
              <p:nvPr/>
            </p:nvSpPr>
            <p:spPr bwMode="auto">
              <a:xfrm rot="-259579" flipH="1" flipV="1">
                <a:off x="914" y="2528"/>
                <a:ext cx="1523" cy="458"/>
              </a:xfrm>
              <a:custGeom>
                <a:avLst/>
                <a:gdLst>
                  <a:gd name="G0" fmla="+- 0 0 0"/>
                  <a:gd name="G1" fmla="+- 21598 0 0"/>
                  <a:gd name="G2" fmla="+- 21600 0 0"/>
                  <a:gd name="T0" fmla="*/ 301 w 21600"/>
                  <a:gd name="T1" fmla="*/ 0 h 21598"/>
                  <a:gd name="T2" fmla="*/ 21600 w 21600"/>
                  <a:gd name="T3" fmla="*/ 21598 h 21598"/>
                  <a:gd name="T4" fmla="*/ 0 w 21600"/>
                  <a:gd name="T5" fmla="*/ 21598 h 21598"/>
                </a:gdLst>
                <a:ahLst/>
                <a:cxnLst>
                  <a:cxn ang="0">
                    <a:pos x="T0" y="T1"/>
                  </a:cxn>
                  <a:cxn ang="0">
                    <a:pos x="T2" y="T3"/>
                  </a:cxn>
                  <a:cxn ang="0">
                    <a:pos x="T4" y="T5"/>
                  </a:cxn>
                </a:cxnLst>
                <a:rect l="0" t="0" r="r" b="b"/>
                <a:pathLst>
                  <a:path w="21600" h="21598" fill="none" extrusionOk="0">
                    <a:moveTo>
                      <a:pt x="300" y="0"/>
                    </a:moveTo>
                    <a:cubicBezTo>
                      <a:pt x="12111" y="164"/>
                      <a:pt x="21600" y="9786"/>
                      <a:pt x="21600" y="21598"/>
                    </a:cubicBezTo>
                  </a:path>
                  <a:path w="21600" h="21598" stroke="0" extrusionOk="0">
                    <a:moveTo>
                      <a:pt x="300" y="0"/>
                    </a:moveTo>
                    <a:cubicBezTo>
                      <a:pt x="12111" y="164"/>
                      <a:pt x="21600" y="9786"/>
                      <a:pt x="21600" y="21598"/>
                    </a:cubicBezTo>
                    <a:lnTo>
                      <a:pt x="0" y="21598"/>
                    </a:lnTo>
                    <a:close/>
                  </a:path>
                </a:pathLst>
              </a:custGeom>
              <a:noFill/>
              <a:ln w="9525">
                <a:solidFill>
                  <a:schemeClr val="tx1"/>
                </a:solidFill>
                <a:round/>
                <a:headEnd/>
                <a:tailEnd/>
              </a:ln>
              <a:effectLst/>
            </p:spPr>
            <p:txBody>
              <a:bodyPr wrap="none" lIns="0" tIns="0" rIns="0" bIns="0" anchor="ctr"/>
              <a:lstStyle/>
              <a:p>
                <a:endParaRPr lang="en-GB"/>
              </a:p>
            </p:txBody>
          </p:sp>
          <p:sp>
            <p:nvSpPr>
              <p:cNvPr id="31" name="Arc 45">
                <a:extLst>
                  <a:ext uri="{FF2B5EF4-FFF2-40B4-BE49-F238E27FC236}">
                    <a16:creationId xmlns:a16="http://schemas.microsoft.com/office/drawing/2014/main" id="{3F70ABC2-25D7-534F-728E-A9BBC0A27006}"/>
                  </a:ext>
                </a:extLst>
              </p:cNvPr>
              <p:cNvSpPr>
                <a:spLocks/>
              </p:cNvSpPr>
              <p:nvPr/>
            </p:nvSpPr>
            <p:spPr bwMode="auto">
              <a:xfrm rot="21313810" flipV="1">
                <a:off x="816" y="2431"/>
                <a:ext cx="1619" cy="104"/>
              </a:xfrm>
              <a:custGeom>
                <a:avLst/>
                <a:gdLst>
                  <a:gd name="G0" fmla="+- 0 0 0"/>
                  <a:gd name="G1" fmla="+- 21573 0 0"/>
                  <a:gd name="G2" fmla="+- 21600 0 0"/>
                  <a:gd name="T0" fmla="*/ 1071 w 20804"/>
                  <a:gd name="T1" fmla="*/ 0 h 21573"/>
                  <a:gd name="T2" fmla="*/ 20804 w 20804"/>
                  <a:gd name="T3" fmla="*/ 15762 h 21573"/>
                  <a:gd name="T4" fmla="*/ 0 w 20804"/>
                  <a:gd name="T5" fmla="*/ 21573 h 21573"/>
                </a:gdLst>
                <a:ahLst/>
                <a:cxnLst>
                  <a:cxn ang="0">
                    <a:pos x="T0" y="T1"/>
                  </a:cxn>
                  <a:cxn ang="0">
                    <a:pos x="T2" y="T3"/>
                  </a:cxn>
                  <a:cxn ang="0">
                    <a:pos x="T4" y="T5"/>
                  </a:cxn>
                </a:cxnLst>
                <a:rect l="0" t="0" r="r" b="b"/>
                <a:pathLst>
                  <a:path w="20804" h="21573" fill="none" extrusionOk="0">
                    <a:moveTo>
                      <a:pt x="1071" y="-1"/>
                    </a:moveTo>
                    <a:cubicBezTo>
                      <a:pt x="10355" y="460"/>
                      <a:pt x="18302" y="6809"/>
                      <a:pt x="20803" y="15762"/>
                    </a:cubicBezTo>
                  </a:path>
                  <a:path w="20804" h="21573" stroke="0" extrusionOk="0">
                    <a:moveTo>
                      <a:pt x="1071" y="-1"/>
                    </a:moveTo>
                    <a:cubicBezTo>
                      <a:pt x="10355" y="460"/>
                      <a:pt x="18302" y="6809"/>
                      <a:pt x="20803" y="15762"/>
                    </a:cubicBezTo>
                    <a:lnTo>
                      <a:pt x="0" y="21573"/>
                    </a:lnTo>
                    <a:close/>
                  </a:path>
                </a:pathLst>
              </a:custGeom>
              <a:noFill/>
              <a:ln w="12700" cap="rnd">
                <a:solidFill>
                  <a:schemeClr val="tx1">
                    <a:lumMod val="25000"/>
                    <a:lumOff val="75000"/>
                  </a:schemeClr>
                </a:solidFill>
                <a:prstDash val="sysDot"/>
                <a:round/>
                <a:headEnd/>
                <a:tailEnd/>
              </a:ln>
              <a:effectLst/>
            </p:spPr>
            <p:txBody>
              <a:bodyPr wrap="none" lIns="0" tIns="0" rIns="0" bIns="0" anchor="ctr"/>
              <a:lstStyle/>
              <a:p>
                <a:endParaRPr lang="en-GB"/>
              </a:p>
            </p:txBody>
          </p:sp>
        </p:grpSp>
        <p:sp>
          <p:nvSpPr>
            <p:cNvPr id="19" name="Line 46">
              <a:extLst>
                <a:ext uri="{FF2B5EF4-FFF2-40B4-BE49-F238E27FC236}">
                  <a16:creationId xmlns:a16="http://schemas.microsoft.com/office/drawing/2014/main" id="{F46D208B-778D-138F-07E5-35CDF90DC52D}"/>
                </a:ext>
              </a:extLst>
            </p:cNvPr>
            <p:cNvSpPr>
              <a:spLocks noChangeShapeType="1"/>
            </p:cNvSpPr>
            <p:nvPr/>
          </p:nvSpPr>
          <p:spPr bwMode="auto">
            <a:xfrm flipH="1">
              <a:off x="4211006" y="1586138"/>
              <a:ext cx="0" cy="2145803"/>
            </a:xfrm>
            <a:prstGeom prst="line">
              <a:avLst/>
            </a:prstGeom>
            <a:noFill/>
            <a:ln w="19050">
              <a:solidFill>
                <a:schemeClr val="folHlink"/>
              </a:solidFill>
              <a:round/>
              <a:headEnd/>
              <a:tailEnd/>
            </a:ln>
            <a:effectLst/>
          </p:spPr>
          <p:txBody>
            <a:bodyPr wrap="none" lIns="0" tIns="0" rIns="0" bIns="0" anchor="ctr"/>
            <a:lstStyle/>
            <a:p>
              <a:endParaRPr lang="en-GB"/>
            </a:p>
          </p:txBody>
        </p:sp>
        <p:sp>
          <p:nvSpPr>
            <p:cNvPr id="20" name="Line 203">
              <a:extLst>
                <a:ext uri="{FF2B5EF4-FFF2-40B4-BE49-F238E27FC236}">
                  <a16:creationId xmlns:a16="http://schemas.microsoft.com/office/drawing/2014/main" id="{33A84BA0-3DF7-1061-CD46-22BF09BA62D9}"/>
                </a:ext>
              </a:extLst>
            </p:cNvPr>
            <p:cNvSpPr>
              <a:spLocks noChangeShapeType="1"/>
            </p:cNvSpPr>
            <p:nvPr/>
          </p:nvSpPr>
          <p:spPr bwMode="auto">
            <a:xfrm flipH="1">
              <a:off x="2739319" y="1984256"/>
              <a:ext cx="13968" cy="2045051"/>
            </a:xfrm>
            <a:prstGeom prst="line">
              <a:avLst/>
            </a:prstGeom>
            <a:noFill/>
            <a:ln w="19050">
              <a:solidFill>
                <a:schemeClr val="bg1">
                  <a:lumMod val="50000"/>
                </a:schemeClr>
              </a:solidFill>
              <a:round/>
              <a:headEnd/>
              <a:tailEnd/>
            </a:ln>
            <a:effectLst/>
          </p:spPr>
          <p:txBody>
            <a:bodyPr wrap="none" lIns="0" tIns="0" rIns="0" bIns="0" anchor="ctr"/>
            <a:lstStyle/>
            <a:p>
              <a:endParaRPr lang="en-GB"/>
            </a:p>
          </p:txBody>
        </p:sp>
        <p:sp>
          <p:nvSpPr>
            <p:cNvPr id="21" name="Line 16">
              <a:extLst>
                <a:ext uri="{FF2B5EF4-FFF2-40B4-BE49-F238E27FC236}">
                  <a16:creationId xmlns:a16="http://schemas.microsoft.com/office/drawing/2014/main" id="{4F9D1568-3E5F-2448-D284-CB64FE7EB8CA}"/>
                </a:ext>
              </a:extLst>
            </p:cNvPr>
            <p:cNvSpPr>
              <a:spLocks noChangeShapeType="1"/>
            </p:cNvSpPr>
            <p:nvPr/>
          </p:nvSpPr>
          <p:spPr bwMode="auto">
            <a:xfrm>
              <a:off x="2735131" y="4021200"/>
              <a:ext cx="2588118" cy="0"/>
            </a:xfrm>
            <a:prstGeom prst="line">
              <a:avLst/>
            </a:prstGeom>
            <a:noFill/>
            <a:ln w="19050">
              <a:solidFill>
                <a:schemeClr val="bg1">
                  <a:lumMod val="50000"/>
                </a:schemeClr>
              </a:solidFill>
              <a:round/>
              <a:headEnd/>
              <a:tailEnd type="triangle" w="med" len="med"/>
            </a:ln>
            <a:effectLst/>
          </p:spPr>
          <p:txBody>
            <a:bodyPr wrap="none" lIns="0" tIns="0" rIns="0" bIns="0" anchor="ctr"/>
            <a:lstStyle/>
            <a:p>
              <a:endParaRPr lang="en-GB"/>
            </a:p>
          </p:txBody>
        </p:sp>
      </p:grpSp>
      <p:grpSp>
        <p:nvGrpSpPr>
          <p:cNvPr id="32" name="Group 31">
            <a:extLst>
              <a:ext uri="{FF2B5EF4-FFF2-40B4-BE49-F238E27FC236}">
                <a16:creationId xmlns:a16="http://schemas.microsoft.com/office/drawing/2014/main" id="{B204142B-10F5-46EA-4412-A927B839B2B8}"/>
              </a:ext>
            </a:extLst>
          </p:cNvPr>
          <p:cNvGrpSpPr/>
          <p:nvPr/>
        </p:nvGrpSpPr>
        <p:grpSpPr>
          <a:xfrm>
            <a:off x="5499531" y="2197133"/>
            <a:ext cx="1727807" cy="2250797"/>
            <a:chOff x="5637380" y="1772609"/>
            <a:chExt cx="1860116" cy="2250797"/>
          </a:xfrm>
        </p:grpSpPr>
        <p:sp>
          <p:nvSpPr>
            <p:cNvPr id="33" name="Line 20">
              <a:extLst>
                <a:ext uri="{FF2B5EF4-FFF2-40B4-BE49-F238E27FC236}">
                  <a16:creationId xmlns:a16="http://schemas.microsoft.com/office/drawing/2014/main" id="{90D87F76-3DB8-9456-DB0B-1F6D2B436CB7}"/>
                </a:ext>
              </a:extLst>
            </p:cNvPr>
            <p:cNvSpPr>
              <a:spLocks noChangeShapeType="1"/>
            </p:cNvSpPr>
            <p:nvPr/>
          </p:nvSpPr>
          <p:spPr bwMode="auto">
            <a:xfrm>
              <a:off x="6311772" y="2892019"/>
              <a:ext cx="3152" cy="248953"/>
            </a:xfrm>
            <a:prstGeom prst="line">
              <a:avLst/>
            </a:prstGeom>
            <a:noFill/>
            <a:ln w="9525">
              <a:solidFill>
                <a:schemeClr val="tx1"/>
              </a:solidFill>
              <a:round/>
              <a:headEnd/>
              <a:tailEnd type="triangle" w="med" len="med"/>
            </a:ln>
            <a:effectLst/>
          </p:spPr>
          <p:txBody>
            <a:bodyPr wrap="none" lIns="0" tIns="0" rIns="0" bIns="0" anchor="ctr"/>
            <a:lstStyle/>
            <a:p>
              <a:endParaRPr lang="en-GB"/>
            </a:p>
          </p:txBody>
        </p:sp>
        <p:sp>
          <p:nvSpPr>
            <p:cNvPr id="34" name="Line 21">
              <a:extLst>
                <a:ext uri="{FF2B5EF4-FFF2-40B4-BE49-F238E27FC236}">
                  <a16:creationId xmlns:a16="http://schemas.microsoft.com/office/drawing/2014/main" id="{80BF3232-7B9C-B78F-D427-E99CC3FEDC1F}"/>
                </a:ext>
              </a:extLst>
            </p:cNvPr>
            <p:cNvSpPr>
              <a:spLocks noChangeShapeType="1"/>
            </p:cNvSpPr>
            <p:nvPr/>
          </p:nvSpPr>
          <p:spPr bwMode="auto">
            <a:xfrm flipV="1">
              <a:off x="6312265" y="2639532"/>
              <a:ext cx="1" cy="252523"/>
            </a:xfrm>
            <a:prstGeom prst="line">
              <a:avLst/>
            </a:prstGeom>
            <a:noFill/>
            <a:ln w="9525">
              <a:solidFill>
                <a:schemeClr val="tx1"/>
              </a:solidFill>
              <a:round/>
              <a:headEnd/>
              <a:tailEnd type="triangle" w="med" len="med"/>
            </a:ln>
            <a:effectLst/>
          </p:spPr>
          <p:txBody>
            <a:bodyPr wrap="none" lIns="0" tIns="0" rIns="0" bIns="0" anchor="ctr"/>
            <a:lstStyle/>
            <a:p>
              <a:endParaRPr lang="en-GB"/>
            </a:p>
          </p:txBody>
        </p:sp>
        <p:sp>
          <p:nvSpPr>
            <p:cNvPr id="35" name="Text Box 24">
              <a:extLst>
                <a:ext uri="{FF2B5EF4-FFF2-40B4-BE49-F238E27FC236}">
                  <a16:creationId xmlns:a16="http://schemas.microsoft.com/office/drawing/2014/main" id="{E100168F-E48B-13DF-405A-5C4791CE9FEE}"/>
                </a:ext>
              </a:extLst>
            </p:cNvPr>
            <p:cNvSpPr txBox="1">
              <a:spLocks noChangeArrowheads="1"/>
            </p:cNvSpPr>
            <p:nvPr/>
          </p:nvSpPr>
          <p:spPr bwMode="auto">
            <a:xfrm>
              <a:off x="6569467" y="1806801"/>
              <a:ext cx="795565" cy="153888"/>
            </a:xfrm>
            <a:prstGeom prst="rect">
              <a:avLst/>
            </a:prstGeom>
            <a:noFill/>
            <a:ln w="9525">
              <a:noFill/>
              <a:miter lim="800000"/>
              <a:headEnd/>
              <a:tailEnd/>
            </a:ln>
            <a:effectLst/>
          </p:spPr>
          <p:txBody>
            <a:bodyPr wrap="square" lIns="0" tIns="0" rIns="0" bIns="0">
              <a:spAutoFit/>
            </a:bodyPr>
            <a:lstStyle/>
            <a:p>
              <a:pPr defTabSz="858838"/>
              <a:r>
                <a:rPr lang="en-GB" sz="1000" dirty="0"/>
                <a:t>Likelihood</a:t>
              </a:r>
            </a:p>
          </p:txBody>
        </p:sp>
        <p:sp>
          <p:nvSpPr>
            <p:cNvPr id="36" name="Rectangle 25">
              <a:extLst>
                <a:ext uri="{FF2B5EF4-FFF2-40B4-BE49-F238E27FC236}">
                  <a16:creationId xmlns:a16="http://schemas.microsoft.com/office/drawing/2014/main" id="{82FB4E3C-03FD-20A5-B869-43CDEC336D69}"/>
                </a:ext>
              </a:extLst>
            </p:cNvPr>
            <p:cNvSpPr>
              <a:spLocks noChangeArrowheads="1"/>
            </p:cNvSpPr>
            <p:nvPr/>
          </p:nvSpPr>
          <p:spPr bwMode="auto">
            <a:xfrm>
              <a:off x="5721892" y="3869518"/>
              <a:ext cx="483508" cy="153888"/>
            </a:xfrm>
            <a:prstGeom prst="rect">
              <a:avLst/>
            </a:prstGeom>
            <a:noFill/>
            <a:ln w="9525">
              <a:noFill/>
              <a:miter lim="800000"/>
              <a:headEnd/>
              <a:tailEnd/>
            </a:ln>
            <a:effectLst/>
          </p:spPr>
          <p:txBody>
            <a:bodyPr wrap="square" lIns="0" tIns="0" rIns="0" bIns="0">
              <a:spAutoFit/>
            </a:bodyPr>
            <a:lstStyle/>
            <a:p>
              <a:pPr defTabSz="858838"/>
              <a:r>
                <a:rPr lang="en-GB" sz="1000" dirty="0"/>
                <a:t>Return</a:t>
              </a:r>
            </a:p>
          </p:txBody>
        </p:sp>
        <mc:AlternateContent xmlns:mc="http://schemas.openxmlformats.org/markup-compatibility/2006" xmlns:a14="http://schemas.microsoft.com/office/drawing/2010/main">
          <mc:Choice Requires="a14">
            <p:sp>
              <p:nvSpPr>
                <p:cNvPr id="37" name="Object 27">
                  <a:extLst>
                    <a:ext uri="{FF2B5EF4-FFF2-40B4-BE49-F238E27FC236}">
                      <a16:creationId xmlns:a16="http://schemas.microsoft.com/office/drawing/2014/main" id="{244D0AFF-0E61-9174-5D56-FE76AC90EADF}"/>
                    </a:ext>
                  </a:extLst>
                </p:cNvPr>
                <p:cNvSpPr txBox="1"/>
                <p:nvPr/>
              </p:nvSpPr>
              <p:spPr bwMode="auto">
                <a:xfrm>
                  <a:off x="6274319" y="2664111"/>
                  <a:ext cx="238710" cy="182076"/>
                </a:xfrm>
                <a:prstGeom prst="rect">
                  <a:avLst/>
                </a:prstGeom>
                <a:noFill/>
              </p:spPr>
              <p:txBody>
                <a:bodyPr>
                  <a:normAutofit fontScale="25000" lnSpcReduction="20000"/>
                </a:bodyPr>
                <a:lstStyle/>
                <a:p>
                  <a:pPr/>
                  <a14:m>
                    <m:oMathPara xmlns:m="http://schemas.openxmlformats.org/officeDocument/2006/math">
                      <m:oMathParaPr>
                        <m:jc m:val="center"/>
                      </m:oMathParaPr>
                      <m:oMath xmlns:m="http://schemas.openxmlformats.org/officeDocument/2006/math">
                        <m:r>
                          <a:rPr lang="en-GB" sz="4800" i="1">
                            <a:solidFill>
                              <a:srgbClr val="000000"/>
                            </a:solidFill>
                            <a:latin typeface="Cambria Math" panose="02040503050406030204" pitchFamily="18" charset="0"/>
                          </a:rPr>
                          <m:t>𝜎</m:t>
                        </m:r>
                      </m:oMath>
                    </m:oMathPara>
                  </a14:m>
                  <a:endParaRPr lang="en-GB" dirty="0"/>
                </a:p>
              </p:txBody>
            </p:sp>
          </mc:Choice>
          <mc:Fallback xmlns="">
            <p:sp>
              <p:nvSpPr>
                <p:cNvPr id="37" name="Object 27">
                  <a:extLst>
                    <a:ext uri="{FF2B5EF4-FFF2-40B4-BE49-F238E27FC236}">
                      <a16:creationId xmlns:a16="http://schemas.microsoft.com/office/drawing/2014/main" id="{244D0AFF-0E61-9174-5D56-FE76AC90EADF}"/>
                    </a:ext>
                  </a:extLst>
                </p:cNvPr>
                <p:cNvSpPr txBox="1">
                  <a:spLocks noRot="1" noChangeAspect="1" noMove="1" noResize="1" noEditPoints="1" noAdjustHandles="1" noChangeArrowheads="1" noChangeShapeType="1" noTextEdit="1"/>
                </p:cNvSpPr>
                <p:nvPr/>
              </p:nvSpPr>
              <p:spPr bwMode="auto">
                <a:xfrm>
                  <a:off x="6274319" y="2664111"/>
                  <a:ext cx="238710" cy="182076"/>
                </a:xfrm>
                <a:prstGeom prst="rect">
                  <a:avLst/>
                </a:prstGeom>
                <a:blipFill>
                  <a:blip r:embed="rId2"/>
                  <a:stretch>
                    <a:fillRect b="-23333"/>
                  </a:stretch>
                </a:blipFill>
              </p:spPr>
              <p:txBody>
                <a:bodyPr/>
                <a:lstStyle/>
                <a:p>
                  <a:r>
                    <a:rPr lang="en-GB">
                      <a:noFill/>
                    </a:rPr>
                    <a:t> </a:t>
                  </a:r>
                </a:p>
              </p:txBody>
            </p:sp>
          </mc:Fallback>
        </mc:AlternateContent>
        <p:sp>
          <p:nvSpPr>
            <p:cNvPr id="38" name="Line 49">
              <a:extLst>
                <a:ext uri="{FF2B5EF4-FFF2-40B4-BE49-F238E27FC236}">
                  <a16:creationId xmlns:a16="http://schemas.microsoft.com/office/drawing/2014/main" id="{6E0E20EB-581E-93F1-E411-04C047B15A44}"/>
                </a:ext>
              </a:extLst>
            </p:cNvPr>
            <p:cNvSpPr>
              <a:spLocks noChangeShapeType="1"/>
            </p:cNvSpPr>
            <p:nvPr/>
          </p:nvSpPr>
          <p:spPr bwMode="auto">
            <a:xfrm rot="5400000" flipV="1">
              <a:off x="6512800" y="900851"/>
              <a:ext cx="0" cy="1746505"/>
            </a:xfrm>
            <a:prstGeom prst="line">
              <a:avLst/>
            </a:prstGeom>
            <a:noFill/>
            <a:ln w="9525">
              <a:solidFill>
                <a:schemeClr val="tx1"/>
              </a:solidFill>
              <a:round/>
              <a:headEnd/>
              <a:tailEnd type="triangle" w="med" len="med"/>
            </a:ln>
            <a:effectLst/>
          </p:spPr>
          <p:txBody>
            <a:bodyPr wrap="none" lIns="0" tIns="0" rIns="0" bIns="0" anchor="ctr"/>
            <a:lstStyle/>
            <a:p>
              <a:endParaRPr lang="en-GB"/>
            </a:p>
          </p:txBody>
        </p:sp>
        <p:sp>
          <p:nvSpPr>
            <p:cNvPr id="39" name="Line 50">
              <a:extLst>
                <a:ext uri="{FF2B5EF4-FFF2-40B4-BE49-F238E27FC236}">
                  <a16:creationId xmlns:a16="http://schemas.microsoft.com/office/drawing/2014/main" id="{EFB4248A-370F-03F9-6A94-93E909A4A35A}"/>
                </a:ext>
              </a:extLst>
            </p:cNvPr>
            <p:cNvSpPr>
              <a:spLocks noChangeShapeType="1"/>
            </p:cNvSpPr>
            <p:nvPr/>
          </p:nvSpPr>
          <p:spPr bwMode="auto">
            <a:xfrm rot="5400000">
              <a:off x="6567905" y="1961451"/>
              <a:ext cx="0" cy="1859183"/>
            </a:xfrm>
            <a:prstGeom prst="line">
              <a:avLst/>
            </a:prstGeom>
            <a:noFill/>
            <a:ln w="9525">
              <a:solidFill>
                <a:schemeClr val="tx1"/>
              </a:solidFill>
              <a:round/>
              <a:headEnd/>
              <a:tailEnd/>
            </a:ln>
            <a:effectLst/>
          </p:spPr>
          <p:txBody>
            <a:bodyPr wrap="none" lIns="0" tIns="0" rIns="0" bIns="0" anchor="ctr"/>
            <a:lstStyle/>
            <a:p>
              <a:endParaRPr lang="en-GB"/>
            </a:p>
          </p:txBody>
        </p:sp>
        <p:sp>
          <p:nvSpPr>
            <p:cNvPr id="40" name="Line 51">
              <a:extLst>
                <a:ext uri="{FF2B5EF4-FFF2-40B4-BE49-F238E27FC236}">
                  <a16:creationId xmlns:a16="http://schemas.microsoft.com/office/drawing/2014/main" id="{5CDC8FA3-45EE-666B-9C26-4BE37CE3821E}"/>
                </a:ext>
              </a:extLst>
            </p:cNvPr>
            <p:cNvSpPr>
              <a:spLocks noChangeShapeType="1"/>
            </p:cNvSpPr>
            <p:nvPr/>
          </p:nvSpPr>
          <p:spPr bwMode="auto">
            <a:xfrm rot="5400000">
              <a:off x="4515856" y="2894133"/>
              <a:ext cx="2245215" cy="2167"/>
            </a:xfrm>
            <a:prstGeom prst="line">
              <a:avLst/>
            </a:prstGeom>
            <a:noFill/>
            <a:ln w="9525">
              <a:solidFill>
                <a:schemeClr val="tx1"/>
              </a:solidFill>
              <a:round/>
              <a:headEnd/>
              <a:tailEnd type="triangle"/>
            </a:ln>
          </p:spPr>
          <p:txBody>
            <a:bodyPr/>
            <a:lstStyle/>
            <a:p>
              <a:endParaRPr lang="en-GB"/>
            </a:p>
          </p:txBody>
        </p:sp>
        <p:grpSp>
          <p:nvGrpSpPr>
            <p:cNvPr id="41" name="Group 52">
              <a:extLst>
                <a:ext uri="{FF2B5EF4-FFF2-40B4-BE49-F238E27FC236}">
                  <a16:creationId xmlns:a16="http://schemas.microsoft.com/office/drawing/2014/main" id="{89485231-325C-703E-CC01-A0076F6659C6}"/>
                </a:ext>
              </a:extLst>
            </p:cNvPr>
            <p:cNvGrpSpPr>
              <a:grpSpLocks/>
            </p:cNvGrpSpPr>
            <p:nvPr/>
          </p:nvGrpSpPr>
          <p:grpSpPr bwMode="auto">
            <a:xfrm>
              <a:off x="5650782" y="2121275"/>
              <a:ext cx="1465209" cy="1537856"/>
              <a:chOff x="2501" y="1694"/>
              <a:chExt cx="750" cy="1415"/>
            </a:xfrm>
          </p:grpSpPr>
          <p:sp>
            <p:nvSpPr>
              <p:cNvPr id="43" name="Freeform 53">
                <a:extLst>
                  <a:ext uri="{FF2B5EF4-FFF2-40B4-BE49-F238E27FC236}">
                    <a16:creationId xmlns:a16="http://schemas.microsoft.com/office/drawing/2014/main" id="{23E77AD7-E5B3-9FFC-D4F6-A3A9FF504DBF}"/>
                  </a:ext>
                </a:extLst>
              </p:cNvPr>
              <p:cNvSpPr>
                <a:spLocks/>
              </p:cNvSpPr>
              <p:nvPr/>
            </p:nvSpPr>
            <p:spPr bwMode="auto">
              <a:xfrm rot="5400000">
                <a:off x="2492" y="1703"/>
                <a:ext cx="21" cy="4"/>
              </a:xfrm>
              <a:custGeom>
                <a:avLst/>
                <a:gdLst/>
                <a:ahLst/>
                <a:cxnLst>
                  <a:cxn ang="0">
                    <a:pos x="0" y="4"/>
                  </a:cxn>
                  <a:cxn ang="0">
                    <a:pos x="8" y="0"/>
                  </a:cxn>
                  <a:cxn ang="0">
                    <a:pos x="20" y="0"/>
                  </a:cxn>
                </a:cxnLst>
                <a:rect l="0" t="0" r="r" b="b"/>
                <a:pathLst>
                  <a:path w="20" h="4">
                    <a:moveTo>
                      <a:pt x="0" y="4"/>
                    </a:moveTo>
                    <a:lnTo>
                      <a:pt x="8" y="0"/>
                    </a:lnTo>
                    <a:lnTo>
                      <a:pt x="20" y="0"/>
                    </a:lnTo>
                  </a:path>
                </a:pathLst>
              </a:custGeom>
              <a:noFill/>
              <a:ln w="19050" cmpd="sng">
                <a:solidFill>
                  <a:schemeClr val="accent1"/>
                </a:solidFill>
                <a:prstDash val="solid"/>
                <a:round/>
                <a:headEnd/>
                <a:tailEnd/>
              </a:ln>
            </p:spPr>
            <p:txBody>
              <a:bodyPr/>
              <a:lstStyle/>
              <a:p>
                <a:endParaRPr lang="en-GB"/>
              </a:p>
            </p:txBody>
          </p:sp>
          <p:sp>
            <p:nvSpPr>
              <p:cNvPr id="44" name="Line 54">
                <a:extLst>
                  <a:ext uri="{FF2B5EF4-FFF2-40B4-BE49-F238E27FC236}">
                    <a16:creationId xmlns:a16="http://schemas.microsoft.com/office/drawing/2014/main" id="{DF0FCFBD-B80D-CCDB-0748-ECBF2CF1A8EB}"/>
                  </a:ext>
                </a:extLst>
              </p:cNvPr>
              <p:cNvSpPr>
                <a:spLocks noChangeShapeType="1"/>
              </p:cNvSpPr>
              <p:nvPr/>
            </p:nvSpPr>
            <p:spPr bwMode="auto">
              <a:xfrm rot="5400000">
                <a:off x="2495" y="1723"/>
                <a:ext cx="18" cy="1"/>
              </a:xfrm>
              <a:prstGeom prst="line">
                <a:avLst/>
              </a:prstGeom>
              <a:noFill/>
              <a:ln w="19050">
                <a:solidFill>
                  <a:schemeClr val="accent1"/>
                </a:solidFill>
                <a:round/>
                <a:headEnd/>
                <a:tailEnd/>
              </a:ln>
            </p:spPr>
            <p:txBody>
              <a:bodyPr/>
              <a:lstStyle/>
              <a:p>
                <a:endParaRPr lang="en-GB"/>
              </a:p>
            </p:txBody>
          </p:sp>
          <p:sp>
            <p:nvSpPr>
              <p:cNvPr id="45" name="Line 55">
                <a:extLst>
                  <a:ext uri="{FF2B5EF4-FFF2-40B4-BE49-F238E27FC236}">
                    <a16:creationId xmlns:a16="http://schemas.microsoft.com/office/drawing/2014/main" id="{C32A64D1-A226-7D72-BA08-D44A952DD974}"/>
                  </a:ext>
                </a:extLst>
              </p:cNvPr>
              <p:cNvSpPr>
                <a:spLocks noChangeShapeType="1"/>
              </p:cNvSpPr>
              <p:nvPr/>
            </p:nvSpPr>
            <p:spPr bwMode="auto">
              <a:xfrm rot="5400000">
                <a:off x="2493" y="1743"/>
                <a:ext cx="21" cy="1"/>
              </a:xfrm>
              <a:prstGeom prst="line">
                <a:avLst/>
              </a:prstGeom>
              <a:noFill/>
              <a:ln w="19050">
                <a:solidFill>
                  <a:schemeClr val="accent1"/>
                </a:solidFill>
                <a:round/>
                <a:headEnd/>
                <a:tailEnd/>
              </a:ln>
            </p:spPr>
            <p:txBody>
              <a:bodyPr/>
              <a:lstStyle/>
              <a:p>
                <a:endParaRPr lang="en-GB"/>
              </a:p>
            </p:txBody>
          </p:sp>
          <p:sp>
            <p:nvSpPr>
              <p:cNvPr id="46" name="Line 56">
                <a:extLst>
                  <a:ext uri="{FF2B5EF4-FFF2-40B4-BE49-F238E27FC236}">
                    <a16:creationId xmlns:a16="http://schemas.microsoft.com/office/drawing/2014/main" id="{601302FE-5AF0-7FA9-BCB6-6FC048930319}"/>
                  </a:ext>
                </a:extLst>
              </p:cNvPr>
              <p:cNvSpPr>
                <a:spLocks noChangeShapeType="1"/>
              </p:cNvSpPr>
              <p:nvPr/>
            </p:nvSpPr>
            <p:spPr bwMode="auto">
              <a:xfrm rot="5400000">
                <a:off x="2495" y="1762"/>
                <a:ext cx="17" cy="1"/>
              </a:xfrm>
              <a:prstGeom prst="line">
                <a:avLst/>
              </a:prstGeom>
              <a:noFill/>
              <a:ln w="19050">
                <a:solidFill>
                  <a:schemeClr val="accent1"/>
                </a:solidFill>
                <a:round/>
                <a:headEnd/>
                <a:tailEnd/>
              </a:ln>
            </p:spPr>
            <p:txBody>
              <a:bodyPr/>
              <a:lstStyle/>
              <a:p>
                <a:endParaRPr lang="en-GB"/>
              </a:p>
            </p:txBody>
          </p:sp>
          <p:sp>
            <p:nvSpPr>
              <p:cNvPr id="47" name="Line 57">
                <a:extLst>
                  <a:ext uri="{FF2B5EF4-FFF2-40B4-BE49-F238E27FC236}">
                    <a16:creationId xmlns:a16="http://schemas.microsoft.com/office/drawing/2014/main" id="{32716462-1FFF-68A0-C682-9C6CCDE7EC43}"/>
                  </a:ext>
                </a:extLst>
              </p:cNvPr>
              <p:cNvSpPr>
                <a:spLocks noChangeShapeType="1"/>
              </p:cNvSpPr>
              <p:nvPr/>
            </p:nvSpPr>
            <p:spPr bwMode="auto">
              <a:xfrm rot="5400000" flipV="1">
                <a:off x="2495" y="1780"/>
                <a:ext cx="22" cy="3"/>
              </a:xfrm>
              <a:prstGeom prst="line">
                <a:avLst/>
              </a:prstGeom>
              <a:noFill/>
              <a:ln w="19050">
                <a:solidFill>
                  <a:schemeClr val="accent1"/>
                </a:solidFill>
                <a:round/>
                <a:headEnd/>
                <a:tailEnd/>
              </a:ln>
            </p:spPr>
            <p:txBody>
              <a:bodyPr/>
              <a:lstStyle/>
              <a:p>
                <a:endParaRPr lang="en-GB"/>
              </a:p>
            </p:txBody>
          </p:sp>
          <p:sp>
            <p:nvSpPr>
              <p:cNvPr id="48" name="Line 58">
                <a:extLst>
                  <a:ext uri="{FF2B5EF4-FFF2-40B4-BE49-F238E27FC236}">
                    <a16:creationId xmlns:a16="http://schemas.microsoft.com/office/drawing/2014/main" id="{BB426823-D678-892C-7AEE-907F15611A10}"/>
                  </a:ext>
                </a:extLst>
              </p:cNvPr>
              <p:cNvSpPr>
                <a:spLocks noChangeShapeType="1"/>
              </p:cNvSpPr>
              <p:nvPr/>
            </p:nvSpPr>
            <p:spPr bwMode="auto">
              <a:xfrm rot="5400000" flipV="1">
                <a:off x="2498" y="1802"/>
                <a:ext cx="21" cy="3"/>
              </a:xfrm>
              <a:prstGeom prst="line">
                <a:avLst/>
              </a:prstGeom>
              <a:noFill/>
              <a:ln w="19050">
                <a:solidFill>
                  <a:schemeClr val="accent1"/>
                </a:solidFill>
                <a:round/>
                <a:headEnd/>
                <a:tailEnd/>
              </a:ln>
            </p:spPr>
            <p:txBody>
              <a:bodyPr/>
              <a:lstStyle/>
              <a:p>
                <a:endParaRPr lang="en-GB"/>
              </a:p>
            </p:txBody>
          </p:sp>
          <p:sp>
            <p:nvSpPr>
              <p:cNvPr id="49" name="Line 59">
                <a:extLst>
                  <a:ext uri="{FF2B5EF4-FFF2-40B4-BE49-F238E27FC236}">
                    <a16:creationId xmlns:a16="http://schemas.microsoft.com/office/drawing/2014/main" id="{8094ACA0-EEF7-157B-16FA-52E63F72B027}"/>
                  </a:ext>
                </a:extLst>
              </p:cNvPr>
              <p:cNvSpPr>
                <a:spLocks noChangeShapeType="1"/>
              </p:cNvSpPr>
              <p:nvPr/>
            </p:nvSpPr>
            <p:spPr bwMode="auto">
              <a:xfrm rot="5400000" flipV="1">
                <a:off x="2503" y="1821"/>
                <a:ext cx="17" cy="3"/>
              </a:xfrm>
              <a:prstGeom prst="line">
                <a:avLst/>
              </a:prstGeom>
              <a:noFill/>
              <a:ln w="19050">
                <a:solidFill>
                  <a:schemeClr val="accent1"/>
                </a:solidFill>
                <a:round/>
                <a:headEnd/>
                <a:tailEnd/>
              </a:ln>
            </p:spPr>
            <p:txBody>
              <a:bodyPr/>
              <a:lstStyle/>
              <a:p>
                <a:endParaRPr lang="en-GB"/>
              </a:p>
            </p:txBody>
          </p:sp>
          <p:sp>
            <p:nvSpPr>
              <p:cNvPr id="50" name="Line 60">
                <a:extLst>
                  <a:ext uri="{FF2B5EF4-FFF2-40B4-BE49-F238E27FC236}">
                    <a16:creationId xmlns:a16="http://schemas.microsoft.com/office/drawing/2014/main" id="{AD3C7F92-F5CE-C49B-06C6-87A088B18897}"/>
                  </a:ext>
                </a:extLst>
              </p:cNvPr>
              <p:cNvSpPr>
                <a:spLocks noChangeShapeType="1"/>
              </p:cNvSpPr>
              <p:nvPr/>
            </p:nvSpPr>
            <p:spPr bwMode="auto">
              <a:xfrm rot="5400000" flipV="1">
                <a:off x="2504" y="1840"/>
                <a:ext cx="22" cy="3"/>
              </a:xfrm>
              <a:prstGeom prst="line">
                <a:avLst/>
              </a:prstGeom>
              <a:noFill/>
              <a:ln w="19050">
                <a:solidFill>
                  <a:schemeClr val="accent1"/>
                </a:solidFill>
                <a:round/>
                <a:headEnd/>
                <a:tailEnd/>
              </a:ln>
            </p:spPr>
            <p:txBody>
              <a:bodyPr/>
              <a:lstStyle/>
              <a:p>
                <a:endParaRPr lang="en-GB"/>
              </a:p>
            </p:txBody>
          </p:sp>
          <p:sp>
            <p:nvSpPr>
              <p:cNvPr id="51" name="Line 61">
                <a:extLst>
                  <a:ext uri="{FF2B5EF4-FFF2-40B4-BE49-F238E27FC236}">
                    <a16:creationId xmlns:a16="http://schemas.microsoft.com/office/drawing/2014/main" id="{9D286631-296F-CE77-78B2-33EC31F59A56}"/>
                  </a:ext>
                </a:extLst>
              </p:cNvPr>
              <p:cNvSpPr>
                <a:spLocks noChangeShapeType="1"/>
              </p:cNvSpPr>
              <p:nvPr/>
            </p:nvSpPr>
            <p:spPr bwMode="auto">
              <a:xfrm rot="5400000" flipV="1">
                <a:off x="2509" y="1860"/>
                <a:ext cx="17" cy="3"/>
              </a:xfrm>
              <a:prstGeom prst="line">
                <a:avLst/>
              </a:prstGeom>
              <a:noFill/>
              <a:ln w="19050">
                <a:solidFill>
                  <a:schemeClr val="accent1"/>
                </a:solidFill>
                <a:round/>
                <a:headEnd/>
                <a:tailEnd/>
              </a:ln>
            </p:spPr>
            <p:txBody>
              <a:bodyPr/>
              <a:lstStyle/>
              <a:p>
                <a:endParaRPr lang="en-GB"/>
              </a:p>
            </p:txBody>
          </p:sp>
          <p:sp>
            <p:nvSpPr>
              <p:cNvPr id="52" name="Line 62">
                <a:extLst>
                  <a:ext uri="{FF2B5EF4-FFF2-40B4-BE49-F238E27FC236}">
                    <a16:creationId xmlns:a16="http://schemas.microsoft.com/office/drawing/2014/main" id="{5C1672E0-A083-960D-677D-0F0390FFC260}"/>
                  </a:ext>
                </a:extLst>
              </p:cNvPr>
              <p:cNvSpPr>
                <a:spLocks noChangeShapeType="1"/>
              </p:cNvSpPr>
              <p:nvPr/>
            </p:nvSpPr>
            <p:spPr bwMode="auto">
              <a:xfrm rot="5400000" flipV="1">
                <a:off x="2512" y="1877"/>
                <a:ext cx="22" cy="7"/>
              </a:xfrm>
              <a:prstGeom prst="line">
                <a:avLst/>
              </a:prstGeom>
              <a:noFill/>
              <a:ln w="19050">
                <a:solidFill>
                  <a:schemeClr val="accent1"/>
                </a:solidFill>
                <a:round/>
                <a:headEnd/>
                <a:tailEnd/>
              </a:ln>
            </p:spPr>
            <p:txBody>
              <a:bodyPr/>
              <a:lstStyle/>
              <a:p>
                <a:endParaRPr lang="en-GB"/>
              </a:p>
            </p:txBody>
          </p:sp>
          <p:sp>
            <p:nvSpPr>
              <p:cNvPr id="53" name="Line 63">
                <a:extLst>
                  <a:ext uri="{FF2B5EF4-FFF2-40B4-BE49-F238E27FC236}">
                    <a16:creationId xmlns:a16="http://schemas.microsoft.com/office/drawing/2014/main" id="{CE6BF5A1-34F5-912B-42D3-A918C503EAEB}"/>
                  </a:ext>
                </a:extLst>
              </p:cNvPr>
              <p:cNvSpPr>
                <a:spLocks noChangeShapeType="1"/>
              </p:cNvSpPr>
              <p:nvPr/>
            </p:nvSpPr>
            <p:spPr bwMode="auto">
              <a:xfrm rot="5400000" flipV="1">
                <a:off x="2521" y="1898"/>
                <a:ext cx="17" cy="6"/>
              </a:xfrm>
              <a:prstGeom prst="line">
                <a:avLst/>
              </a:prstGeom>
              <a:noFill/>
              <a:ln w="19050">
                <a:solidFill>
                  <a:schemeClr val="accent1"/>
                </a:solidFill>
                <a:round/>
                <a:headEnd/>
                <a:tailEnd/>
              </a:ln>
            </p:spPr>
            <p:txBody>
              <a:bodyPr/>
              <a:lstStyle/>
              <a:p>
                <a:endParaRPr lang="en-GB"/>
              </a:p>
            </p:txBody>
          </p:sp>
          <p:sp>
            <p:nvSpPr>
              <p:cNvPr id="54" name="Line 64">
                <a:extLst>
                  <a:ext uri="{FF2B5EF4-FFF2-40B4-BE49-F238E27FC236}">
                    <a16:creationId xmlns:a16="http://schemas.microsoft.com/office/drawing/2014/main" id="{94B9E185-99CB-8A49-6AF4-D438064E3C81}"/>
                  </a:ext>
                </a:extLst>
              </p:cNvPr>
              <p:cNvSpPr>
                <a:spLocks noChangeShapeType="1"/>
              </p:cNvSpPr>
              <p:nvPr/>
            </p:nvSpPr>
            <p:spPr bwMode="auto">
              <a:xfrm rot="5400000" flipV="1">
                <a:off x="2526" y="1915"/>
                <a:ext cx="21" cy="9"/>
              </a:xfrm>
              <a:prstGeom prst="line">
                <a:avLst/>
              </a:prstGeom>
              <a:noFill/>
              <a:ln w="19050">
                <a:solidFill>
                  <a:schemeClr val="accent1"/>
                </a:solidFill>
                <a:round/>
                <a:headEnd/>
                <a:tailEnd/>
              </a:ln>
            </p:spPr>
            <p:txBody>
              <a:bodyPr/>
              <a:lstStyle/>
              <a:p>
                <a:endParaRPr lang="en-GB"/>
              </a:p>
            </p:txBody>
          </p:sp>
          <p:sp>
            <p:nvSpPr>
              <p:cNvPr id="55" name="Line 65">
                <a:extLst>
                  <a:ext uri="{FF2B5EF4-FFF2-40B4-BE49-F238E27FC236}">
                    <a16:creationId xmlns:a16="http://schemas.microsoft.com/office/drawing/2014/main" id="{03242314-8179-3887-EBE8-361D4A878BA2}"/>
                  </a:ext>
                </a:extLst>
              </p:cNvPr>
              <p:cNvSpPr>
                <a:spLocks noChangeShapeType="1"/>
              </p:cNvSpPr>
              <p:nvPr/>
            </p:nvSpPr>
            <p:spPr bwMode="auto">
              <a:xfrm rot="5400000" flipV="1">
                <a:off x="2537" y="1934"/>
                <a:ext cx="22" cy="13"/>
              </a:xfrm>
              <a:prstGeom prst="line">
                <a:avLst/>
              </a:prstGeom>
              <a:noFill/>
              <a:ln w="19050">
                <a:solidFill>
                  <a:schemeClr val="accent1"/>
                </a:solidFill>
                <a:round/>
                <a:headEnd/>
                <a:tailEnd/>
              </a:ln>
            </p:spPr>
            <p:txBody>
              <a:bodyPr/>
              <a:lstStyle/>
              <a:p>
                <a:endParaRPr lang="en-GB"/>
              </a:p>
            </p:txBody>
          </p:sp>
          <p:sp>
            <p:nvSpPr>
              <p:cNvPr id="56" name="Line 66">
                <a:extLst>
                  <a:ext uri="{FF2B5EF4-FFF2-40B4-BE49-F238E27FC236}">
                    <a16:creationId xmlns:a16="http://schemas.microsoft.com/office/drawing/2014/main" id="{78D8271F-9F91-E542-83E2-50EBFA84E82C}"/>
                  </a:ext>
                </a:extLst>
              </p:cNvPr>
              <p:cNvSpPr>
                <a:spLocks noChangeShapeType="1"/>
              </p:cNvSpPr>
              <p:nvPr/>
            </p:nvSpPr>
            <p:spPr bwMode="auto">
              <a:xfrm rot="5400000" flipV="1">
                <a:off x="2552" y="1954"/>
                <a:ext cx="17" cy="13"/>
              </a:xfrm>
              <a:prstGeom prst="line">
                <a:avLst/>
              </a:prstGeom>
              <a:noFill/>
              <a:ln w="19050">
                <a:solidFill>
                  <a:schemeClr val="accent1"/>
                </a:solidFill>
                <a:round/>
                <a:headEnd/>
                <a:tailEnd/>
              </a:ln>
            </p:spPr>
            <p:txBody>
              <a:bodyPr/>
              <a:lstStyle/>
              <a:p>
                <a:endParaRPr lang="en-GB"/>
              </a:p>
            </p:txBody>
          </p:sp>
          <p:sp>
            <p:nvSpPr>
              <p:cNvPr id="57" name="Line 67">
                <a:extLst>
                  <a:ext uri="{FF2B5EF4-FFF2-40B4-BE49-F238E27FC236}">
                    <a16:creationId xmlns:a16="http://schemas.microsoft.com/office/drawing/2014/main" id="{9B355E88-01BA-FA87-E3EA-FD928381FE7E}"/>
                  </a:ext>
                </a:extLst>
              </p:cNvPr>
              <p:cNvSpPr>
                <a:spLocks noChangeShapeType="1"/>
              </p:cNvSpPr>
              <p:nvPr/>
            </p:nvSpPr>
            <p:spPr bwMode="auto">
              <a:xfrm rot="5400000" flipV="1">
                <a:off x="2564" y="1972"/>
                <a:ext cx="22" cy="15"/>
              </a:xfrm>
              <a:prstGeom prst="line">
                <a:avLst/>
              </a:prstGeom>
              <a:noFill/>
              <a:ln w="19050">
                <a:solidFill>
                  <a:schemeClr val="accent1"/>
                </a:solidFill>
                <a:round/>
                <a:headEnd/>
                <a:tailEnd/>
              </a:ln>
            </p:spPr>
            <p:txBody>
              <a:bodyPr/>
              <a:lstStyle/>
              <a:p>
                <a:endParaRPr lang="en-GB"/>
              </a:p>
            </p:txBody>
          </p:sp>
          <p:sp>
            <p:nvSpPr>
              <p:cNvPr id="58" name="Line 68">
                <a:extLst>
                  <a:ext uri="{FF2B5EF4-FFF2-40B4-BE49-F238E27FC236}">
                    <a16:creationId xmlns:a16="http://schemas.microsoft.com/office/drawing/2014/main" id="{DCE3D06E-8594-B5DE-1627-7D57F975DEFC}"/>
                  </a:ext>
                </a:extLst>
              </p:cNvPr>
              <p:cNvSpPr>
                <a:spLocks noChangeShapeType="1"/>
              </p:cNvSpPr>
              <p:nvPr/>
            </p:nvSpPr>
            <p:spPr bwMode="auto">
              <a:xfrm rot="5400000" flipV="1">
                <a:off x="2583" y="1990"/>
                <a:ext cx="17" cy="19"/>
              </a:xfrm>
              <a:prstGeom prst="line">
                <a:avLst/>
              </a:prstGeom>
              <a:noFill/>
              <a:ln w="19050">
                <a:solidFill>
                  <a:schemeClr val="accent1"/>
                </a:solidFill>
                <a:round/>
                <a:headEnd/>
                <a:tailEnd/>
              </a:ln>
            </p:spPr>
            <p:txBody>
              <a:bodyPr/>
              <a:lstStyle/>
              <a:p>
                <a:endParaRPr lang="en-GB"/>
              </a:p>
            </p:txBody>
          </p:sp>
          <p:sp>
            <p:nvSpPr>
              <p:cNvPr id="59" name="Line 69">
                <a:extLst>
                  <a:ext uri="{FF2B5EF4-FFF2-40B4-BE49-F238E27FC236}">
                    <a16:creationId xmlns:a16="http://schemas.microsoft.com/office/drawing/2014/main" id="{7F445CF4-AA1B-AE10-6F93-86CAFCCF3925}"/>
                  </a:ext>
                </a:extLst>
              </p:cNvPr>
              <p:cNvSpPr>
                <a:spLocks noChangeShapeType="1"/>
              </p:cNvSpPr>
              <p:nvPr/>
            </p:nvSpPr>
            <p:spPr bwMode="auto">
              <a:xfrm rot="5400000" flipV="1">
                <a:off x="2602" y="2008"/>
                <a:ext cx="21" cy="22"/>
              </a:xfrm>
              <a:prstGeom prst="line">
                <a:avLst/>
              </a:prstGeom>
              <a:noFill/>
              <a:ln w="19050">
                <a:solidFill>
                  <a:schemeClr val="accent1"/>
                </a:solidFill>
                <a:round/>
                <a:headEnd/>
                <a:tailEnd/>
              </a:ln>
            </p:spPr>
            <p:txBody>
              <a:bodyPr/>
              <a:lstStyle/>
              <a:p>
                <a:endParaRPr lang="en-GB"/>
              </a:p>
            </p:txBody>
          </p:sp>
          <p:sp>
            <p:nvSpPr>
              <p:cNvPr id="60" name="Line 70">
                <a:extLst>
                  <a:ext uri="{FF2B5EF4-FFF2-40B4-BE49-F238E27FC236}">
                    <a16:creationId xmlns:a16="http://schemas.microsoft.com/office/drawing/2014/main" id="{E628D346-4A70-4D33-5032-DC5B4BC70942}"/>
                  </a:ext>
                </a:extLst>
              </p:cNvPr>
              <p:cNvSpPr>
                <a:spLocks noChangeShapeType="1"/>
              </p:cNvSpPr>
              <p:nvPr/>
            </p:nvSpPr>
            <p:spPr bwMode="auto">
              <a:xfrm rot="5400000" flipV="1">
                <a:off x="2627" y="2025"/>
                <a:ext cx="18" cy="25"/>
              </a:xfrm>
              <a:prstGeom prst="line">
                <a:avLst/>
              </a:prstGeom>
              <a:noFill/>
              <a:ln w="19050">
                <a:solidFill>
                  <a:schemeClr val="accent1"/>
                </a:solidFill>
                <a:round/>
                <a:headEnd/>
                <a:tailEnd/>
              </a:ln>
            </p:spPr>
            <p:txBody>
              <a:bodyPr/>
              <a:lstStyle/>
              <a:p>
                <a:endParaRPr lang="en-GB"/>
              </a:p>
            </p:txBody>
          </p:sp>
          <p:sp>
            <p:nvSpPr>
              <p:cNvPr id="61" name="Line 71">
                <a:extLst>
                  <a:ext uri="{FF2B5EF4-FFF2-40B4-BE49-F238E27FC236}">
                    <a16:creationId xmlns:a16="http://schemas.microsoft.com/office/drawing/2014/main" id="{55D31950-C98D-87DA-ECCA-75B2069A771D}"/>
                  </a:ext>
                </a:extLst>
              </p:cNvPr>
              <p:cNvSpPr>
                <a:spLocks noChangeShapeType="1"/>
              </p:cNvSpPr>
              <p:nvPr/>
            </p:nvSpPr>
            <p:spPr bwMode="auto">
              <a:xfrm rot="5400000" flipV="1">
                <a:off x="2652" y="2043"/>
                <a:ext cx="21" cy="29"/>
              </a:xfrm>
              <a:prstGeom prst="line">
                <a:avLst/>
              </a:prstGeom>
              <a:noFill/>
              <a:ln w="19050">
                <a:solidFill>
                  <a:schemeClr val="accent1"/>
                </a:solidFill>
                <a:round/>
                <a:headEnd/>
                <a:tailEnd/>
              </a:ln>
            </p:spPr>
            <p:txBody>
              <a:bodyPr/>
              <a:lstStyle/>
              <a:p>
                <a:endParaRPr lang="en-GB"/>
              </a:p>
            </p:txBody>
          </p:sp>
          <p:sp>
            <p:nvSpPr>
              <p:cNvPr id="62" name="Line 72">
                <a:extLst>
                  <a:ext uri="{FF2B5EF4-FFF2-40B4-BE49-F238E27FC236}">
                    <a16:creationId xmlns:a16="http://schemas.microsoft.com/office/drawing/2014/main" id="{E10871CA-D7F0-F3B1-3FC6-1F7063CEF013}"/>
                  </a:ext>
                </a:extLst>
              </p:cNvPr>
              <p:cNvSpPr>
                <a:spLocks noChangeShapeType="1"/>
              </p:cNvSpPr>
              <p:nvPr/>
            </p:nvSpPr>
            <p:spPr bwMode="auto">
              <a:xfrm rot="5400000" flipV="1">
                <a:off x="2684" y="2061"/>
                <a:ext cx="17" cy="31"/>
              </a:xfrm>
              <a:prstGeom prst="line">
                <a:avLst/>
              </a:prstGeom>
              <a:noFill/>
              <a:ln w="19050">
                <a:solidFill>
                  <a:schemeClr val="accent1"/>
                </a:solidFill>
                <a:round/>
                <a:headEnd/>
                <a:tailEnd/>
              </a:ln>
            </p:spPr>
            <p:txBody>
              <a:bodyPr/>
              <a:lstStyle/>
              <a:p>
                <a:endParaRPr lang="en-GB"/>
              </a:p>
            </p:txBody>
          </p:sp>
          <p:sp>
            <p:nvSpPr>
              <p:cNvPr id="63" name="Line 73">
                <a:extLst>
                  <a:ext uri="{FF2B5EF4-FFF2-40B4-BE49-F238E27FC236}">
                    <a16:creationId xmlns:a16="http://schemas.microsoft.com/office/drawing/2014/main" id="{F877F37E-E5D8-A188-A8FC-4176D218801C}"/>
                  </a:ext>
                </a:extLst>
              </p:cNvPr>
              <p:cNvSpPr>
                <a:spLocks noChangeShapeType="1"/>
              </p:cNvSpPr>
              <p:nvPr/>
            </p:nvSpPr>
            <p:spPr bwMode="auto">
              <a:xfrm rot="5400000" flipV="1">
                <a:off x="2715" y="2078"/>
                <a:ext cx="22" cy="35"/>
              </a:xfrm>
              <a:prstGeom prst="line">
                <a:avLst/>
              </a:prstGeom>
              <a:noFill/>
              <a:ln w="19050">
                <a:solidFill>
                  <a:schemeClr val="accent1"/>
                </a:solidFill>
                <a:round/>
                <a:headEnd/>
                <a:tailEnd/>
              </a:ln>
            </p:spPr>
            <p:txBody>
              <a:bodyPr/>
              <a:lstStyle/>
              <a:p>
                <a:endParaRPr lang="en-GB"/>
              </a:p>
            </p:txBody>
          </p:sp>
          <p:sp>
            <p:nvSpPr>
              <p:cNvPr id="64" name="Line 74">
                <a:extLst>
                  <a:ext uri="{FF2B5EF4-FFF2-40B4-BE49-F238E27FC236}">
                    <a16:creationId xmlns:a16="http://schemas.microsoft.com/office/drawing/2014/main" id="{339B40BE-F5FB-409A-9901-3967B27FE060}"/>
                  </a:ext>
                </a:extLst>
              </p:cNvPr>
              <p:cNvSpPr>
                <a:spLocks noChangeShapeType="1"/>
              </p:cNvSpPr>
              <p:nvPr/>
            </p:nvSpPr>
            <p:spPr bwMode="auto">
              <a:xfrm rot="5400000" flipV="1">
                <a:off x="2752" y="2099"/>
                <a:ext cx="21" cy="38"/>
              </a:xfrm>
              <a:prstGeom prst="line">
                <a:avLst/>
              </a:prstGeom>
              <a:noFill/>
              <a:ln w="19050">
                <a:solidFill>
                  <a:schemeClr val="accent1"/>
                </a:solidFill>
                <a:round/>
                <a:headEnd/>
                <a:tailEnd/>
              </a:ln>
            </p:spPr>
            <p:txBody>
              <a:bodyPr/>
              <a:lstStyle/>
              <a:p>
                <a:endParaRPr lang="en-GB"/>
              </a:p>
            </p:txBody>
          </p:sp>
          <p:sp>
            <p:nvSpPr>
              <p:cNvPr id="65" name="Line 75">
                <a:extLst>
                  <a:ext uri="{FF2B5EF4-FFF2-40B4-BE49-F238E27FC236}">
                    <a16:creationId xmlns:a16="http://schemas.microsoft.com/office/drawing/2014/main" id="{47F3FB0A-5845-1280-92AF-BBAB5237103B}"/>
                  </a:ext>
                </a:extLst>
              </p:cNvPr>
              <p:cNvSpPr>
                <a:spLocks noChangeShapeType="1"/>
              </p:cNvSpPr>
              <p:nvPr/>
            </p:nvSpPr>
            <p:spPr bwMode="auto">
              <a:xfrm rot="5400000" flipV="1">
                <a:off x="2793" y="2116"/>
                <a:ext cx="18" cy="41"/>
              </a:xfrm>
              <a:prstGeom prst="line">
                <a:avLst/>
              </a:prstGeom>
              <a:noFill/>
              <a:ln w="19050">
                <a:solidFill>
                  <a:schemeClr val="accent1"/>
                </a:solidFill>
                <a:round/>
                <a:headEnd/>
                <a:tailEnd/>
              </a:ln>
            </p:spPr>
            <p:txBody>
              <a:bodyPr/>
              <a:lstStyle/>
              <a:p>
                <a:endParaRPr lang="en-GB"/>
              </a:p>
            </p:txBody>
          </p:sp>
          <p:sp>
            <p:nvSpPr>
              <p:cNvPr id="66" name="Line 76">
                <a:extLst>
                  <a:ext uri="{FF2B5EF4-FFF2-40B4-BE49-F238E27FC236}">
                    <a16:creationId xmlns:a16="http://schemas.microsoft.com/office/drawing/2014/main" id="{ACCC5113-E54D-906E-CFED-BE7E0CF43172}"/>
                  </a:ext>
                </a:extLst>
              </p:cNvPr>
              <p:cNvSpPr>
                <a:spLocks noChangeShapeType="1"/>
              </p:cNvSpPr>
              <p:nvPr/>
            </p:nvSpPr>
            <p:spPr bwMode="auto">
              <a:xfrm rot="5400000" flipV="1">
                <a:off x="2834" y="2135"/>
                <a:ext cx="21" cy="44"/>
              </a:xfrm>
              <a:prstGeom prst="line">
                <a:avLst/>
              </a:prstGeom>
              <a:noFill/>
              <a:ln w="19050">
                <a:solidFill>
                  <a:schemeClr val="accent1"/>
                </a:solidFill>
                <a:round/>
                <a:headEnd/>
                <a:tailEnd/>
              </a:ln>
            </p:spPr>
            <p:txBody>
              <a:bodyPr/>
              <a:lstStyle/>
              <a:p>
                <a:endParaRPr lang="en-GB"/>
              </a:p>
            </p:txBody>
          </p:sp>
          <p:sp>
            <p:nvSpPr>
              <p:cNvPr id="67" name="Line 77">
                <a:extLst>
                  <a:ext uri="{FF2B5EF4-FFF2-40B4-BE49-F238E27FC236}">
                    <a16:creationId xmlns:a16="http://schemas.microsoft.com/office/drawing/2014/main" id="{1EDB134C-A87E-8E62-6135-D88F352D316B}"/>
                  </a:ext>
                </a:extLst>
              </p:cNvPr>
              <p:cNvSpPr>
                <a:spLocks noChangeShapeType="1"/>
              </p:cNvSpPr>
              <p:nvPr/>
            </p:nvSpPr>
            <p:spPr bwMode="auto">
              <a:xfrm rot="5400000" flipV="1">
                <a:off x="2880" y="2154"/>
                <a:ext cx="17" cy="44"/>
              </a:xfrm>
              <a:prstGeom prst="line">
                <a:avLst/>
              </a:prstGeom>
              <a:noFill/>
              <a:ln w="19050">
                <a:solidFill>
                  <a:schemeClr val="accent1"/>
                </a:solidFill>
                <a:round/>
                <a:headEnd/>
                <a:tailEnd/>
              </a:ln>
            </p:spPr>
            <p:txBody>
              <a:bodyPr/>
              <a:lstStyle/>
              <a:p>
                <a:endParaRPr lang="en-GB"/>
              </a:p>
            </p:txBody>
          </p:sp>
          <p:sp>
            <p:nvSpPr>
              <p:cNvPr id="68" name="Line 78">
                <a:extLst>
                  <a:ext uri="{FF2B5EF4-FFF2-40B4-BE49-F238E27FC236}">
                    <a16:creationId xmlns:a16="http://schemas.microsoft.com/office/drawing/2014/main" id="{375BBDA6-314C-875E-9846-6A82B3013599}"/>
                  </a:ext>
                </a:extLst>
              </p:cNvPr>
              <p:cNvSpPr>
                <a:spLocks noChangeShapeType="1"/>
              </p:cNvSpPr>
              <p:nvPr/>
            </p:nvSpPr>
            <p:spPr bwMode="auto">
              <a:xfrm rot="5400000" flipV="1">
                <a:off x="2922" y="2173"/>
                <a:ext cx="22" cy="44"/>
              </a:xfrm>
              <a:prstGeom prst="line">
                <a:avLst/>
              </a:prstGeom>
              <a:noFill/>
              <a:ln w="19050">
                <a:solidFill>
                  <a:schemeClr val="accent1"/>
                </a:solidFill>
                <a:round/>
                <a:headEnd/>
                <a:tailEnd/>
              </a:ln>
            </p:spPr>
            <p:txBody>
              <a:bodyPr/>
              <a:lstStyle/>
              <a:p>
                <a:endParaRPr lang="en-GB"/>
              </a:p>
            </p:txBody>
          </p:sp>
          <p:sp>
            <p:nvSpPr>
              <p:cNvPr id="69" name="Line 79">
                <a:extLst>
                  <a:ext uri="{FF2B5EF4-FFF2-40B4-BE49-F238E27FC236}">
                    <a16:creationId xmlns:a16="http://schemas.microsoft.com/office/drawing/2014/main" id="{D44C2CAE-6527-71F0-5DEC-6A7906154283}"/>
                  </a:ext>
                </a:extLst>
              </p:cNvPr>
              <p:cNvSpPr>
                <a:spLocks noChangeShapeType="1"/>
              </p:cNvSpPr>
              <p:nvPr/>
            </p:nvSpPr>
            <p:spPr bwMode="auto">
              <a:xfrm rot="5400000" flipV="1">
                <a:off x="2968" y="2193"/>
                <a:ext cx="17" cy="44"/>
              </a:xfrm>
              <a:prstGeom prst="line">
                <a:avLst/>
              </a:prstGeom>
              <a:noFill/>
              <a:ln w="19050">
                <a:solidFill>
                  <a:schemeClr val="accent1"/>
                </a:solidFill>
                <a:round/>
                <a:headEnd/>
                <a:tailEnd/>
              </a:ln>
            </p:spPr>
            <p:txBody>
              <a:bodyPr/>
              <a:lstStyle/>
              <a:p>
                <a:endParaRPr lang="en-GB"/>
              </a:p>
            </p:txBody>
          </p:sp>
          <p:sp>
            <p:nvSpPr>
              <p:cNvPr id="70" name="Freeform 80">
                <a:extLst>
                  <a:ext uri="{FF2B5EF4-FFF2-40B4-BE49-F238E27FC236}">
                    <a16:creationId xmlns:a16="http://schemas.microsoft.com/office/drawing/2014/main" id="{E4A3F6C5-01AA-1808-CAA5-BE7594815D22}"/>
                  </a:ext>
                </a:extLst>
              </p:cNvPr>
              <p:cNvSpPr>
                <a:spLocks/>
              </p:cNvSpPr>
              <p:nvPr/>
            </p:nvSpPr>
            <p:spPr bwMode="auto">
              <a:xfrm rot="5400000">
                <a:off x="3011" y="2210"/>
                <a:ext cx="21" cy="47"/>
              </a:xfrm>
              <a:custGeom>
                <a:avLst/>
                <a:gdLst/>
                <a:ahLst/>
                <a:cxnLst>
                  <a:cxn ang="0">
                    <a:pos x="0" y="47"/>
                  </a:cxn>
                  <a:cxn ang="0">
                    <a:pos x="8" y="22"/>
                  </a:cxn>
                  <a:cxn ang="0">
                    <a:pos x="20" y="0"/>
                  </a:cxn>
                </a:cxnLst>
                <a:rect l="0" t="0" r="r" b="b"/>
                <a:pathLst>
                  <a:path w="20" h="47">
                    <a:moveTo>
                      <a:pt x="0" y="47"/>
                    </a:moveTo>
                    <a:lnTo>
                      <a:pt x="8" y="22"/>
                    </a:lnTo>
                    <a:lnTo>
                      <a:pt x="20" y="0"/>
                    </a:lnTo>
                  </a:path>
                </a:pathLst>
              </a:custGeom>
              <a:noFill/>
              <a:ln w="19050" cmpd="sng">
                <a:solidFill>
                  <a:schemeClr val="accent1"/>
                </a:solidFill>
                <a:prstDash val="solid"/>
                <a:round/>
                <a:headEnd/>
                <a:tailEnd/>
              </a:ln>
            </p:spPr>
            <p:txBody>
              <a:bodyPr/>
              <a:lstStyle/>
              <a:p>
                <a:endParaRPr lang="en-GB"/>
              </a:p>
            </p:txBody>
          </p:sp>
          <p:sp>
            <p:nvSpPr>
              <p:cNvPr id="71" name="Line 81">
                <a:extLst>
                  <a:ext uri="{FF2B5EF4-FFF2-40B4-BE49-F238E27FC236}">
                    <a16:creationId xmlns:a16="http://schemas.microsoft.com/office/drawing/2014/main" id="{43EB7169-14B5-2508-34CD-DBF82E27CDEF}"/>
                  </a:ext>
                </a:extLst>
              </p:cNvPr>
              <p:cNvSpPr>
                <a:spLocks noChangeShapeType="1"/>
              </p:cNvSpPr>
              <p:nvPr/>
            </p:nvSpPr>
            <p:spPr bwMode="auto">
              <a:xfrm rot="5400000" flipV="1">
                <a:off x="3055" y="2234"/>
                <a:ext cx="22" cy="41"/>
              </a:xfrm>
              <a:prstGeom prst="line">
                <a:avLst/>
              </a:prstGeom>
              <a:noFill/>
              <a:ln w="19050">
                <a:solidFill>
                  <a:schemeClr val="accent1"/>
                </a:solidFill>
                <a:round/>
                <a:headEnd/>
                <a:tailEnd/>
              </a:ln>
            </p:spPr>
            <p:txBody>
              <a:bodyPr/>
              <a:lstStyle/>
              <a:p>
                <a:endParaRPr lang="en-GB"/>
              </a:p>
            </p:txBody>
          </p:sp>
          <p:sp>
            <p:nvSpPr>
              <p:cNvPr id="72" name="Line 82">
                <a:extLst>
                  <a:ext uri="{FF2B5EF4-FFF2-40B4-BE49-F238E27FC236}">
                    <a16:creationId xmlns:a16="http://schemas.microsoft.com/office/drawing/2014/main" id="{4DEE64FD-FEAD-BF3B-F5B8-BA32425E3F1A}"/>
                  </a:ext>
                </a:extLst>
              </p:cNvPr>
              <p:cNvSpPr>
                <a:spLocks noChangeShapeType="1"/>
              </p:cNvSpPr>
              <p:nvPr/>
            </p:nvSpPr>
            <p:spPr bwMode="auto">
              <a:xfrm rot="5400000" flipV="1">
                <a:off x="3097" y="2256"/>
                <a:ext cx="17" cy="38"/>
              </a:xfrm>
              <a:prstGeom prst="line">
                <a:avLst/>
              </a:prstGeom>
              <a:noFill/>
              <a:ln w="19050">
                <a:solidFill>
                  <a:schemeClr val="accent1"/>
                </a:solidFill>
                <a:round/>
                <a:headEnd/>
                <a:tailEnd/>
              </a:ln>
            </p:spPr>
            <p:txBody>
              <a:bodyPr/>
              <a:lstStyle/>
              <a:p>
                <a:endParaRPr lang="en-GB"/>
              </a:p>
            </p:txBody>
          </p:sp>
          <p:sp>
            <p:nvSpPr>
              <p:cNvPr id="73" name="Freeform 83">
                <a:extLst>
                  <a:ext uri="{FF2B5EF4-FFF2-40B4-BE49-F238E27FC236}">
                    <a16:creationId xmlns:a16="http://schemas.microsoft.com/office/drawing/2014/main" id="{E79673ED-3501-C598-1A36-2AF79B50EB53}"/>
                  </a:ext>
                </a:extLst>
              </p:cNvPr>
              <p:cNvSpPr>
                <a:spLocks/>
              </p:cNvSpPr>
              <p:nvPr/>
            </p:nvSpPr>
            <p:spPr bwMode="auto">
              <a:xfrm rot="5400000">
                <a:off x="3133" y="2275"/>
                <a:ext cx="22" cy="38"/>
              </a:xfrm>
              <a:custGeom>
                <a:avLst/>
                <a:gdLst/>
                <a:ahLst/>
                <a:cxnLst>
                  <a:cxn ang="0">
                    <a:pos x="0" y="38"/>
                  </a:cxn>
                  <a:cxn ang="0">
                    <a:pos x="8" y="19"/>
                  </a:cxn>
                  <a:cxn ang="0">
                    <a:pos x="21" y="0"/>
                  </a:cxn>
                </a:cxnLst>
                <a:rect l="0" t="0" r="r" b="b"/>
                <a:pathLst>
                  <a:path w="21" h="38">
                    <a:moveTo>
                      <a:pt x="0" y="38"/>
                    </a:moveTo>
                    <a:lnTo>
                      <a:pt x="8" y="19"/>
                    </a:lnTo>
                    <a:lnTo>
                      <a:pt x="21" y="0"/>
                    </a:lnTo>
                  </a:path>
                </a:pathLst>
              </a:custGeom>
              <a:noFill/>
              <a:ln w="19050" cmpd="sng">
                <a:solidFill>
                  <a:schemeClr val="accent1"/>
                </a:solidFill>
                <a:prstDash val="solid"/>
                <a:round/>
                <a:headEnd/>
                <a:tailEnd/>
              </a:ln>
            </p:spPr>
            <p:txBody>
              <a:bodyPr/>
              <a:lstStyle/>
              <a:p>
                <a:endParaRPr lang="en-GB"/>
              </a:p>
            </p:txBody>
          </p:sp>
          <p:sp>
            <p:nvSpPr>
              <p:cNvPr id="74" name="Freeform 84">
                <a:extLst>
                  <a:ext uri="{FF2B5EF4-FFF2-40B4-BE49-F238E27FC236}">
                    <a16:creationId xmlns:a16="http://schemas.microsoft.com/office/drawing/2014/main" id="{46E4C4A6-AD84-C4DA-086C-E12E8C370EB9}"/>
                  </a:ext>
                </a:extLst>
              </p:cNvPr>
              <p:cNvSpPr>
                <a:spLocks/>
              </p:cNvSpPr>
              <p:nvPr/>
            </p:nvSpPr>
            <p:spPr bwMode="auto">
              <a:xfrm rot="5400000">
                <a:off x="3168" y="2300"/>
                <a:ext cx="17" cy="28"/>
              </a:xfrm>
              <a:custGeom>
                <a:avLst/>
                <a:gdLst/>
                <a:ahLst/>
                <a:cxnLst>
                  <a:cxn ang="0">
                    <a:pos x="0" y="28"/>
                  </a:cxn>
                  <a:cxn ang="0">
                    <a:pos x="8" y="12"/>
                  </a:cxn>
                  <a:cxn ang="0">
                    <a:pos x="16" y="0"/>
                  </a:cxn>
                </a:cxnLst>
                <a:rect l="0" t="0" r="r" b="b"/>
                <a:pathLst>
                  <a:path w="16" h="28">
                    <a:moveTo>
                      <a:pt x="0" y="28"/>
                    </a:moveTo>
                    <a:lnTo>
                      <a:pt x="8" y="12"/>
                    </a:lnTo>
                    <a:lnTo>
                      <a:pt x="16" y="0"/>
                    </a:lnTo>
                  </a:path>
                </a:pathLst>
              </a:custGeom>
              <a:noFill/>
              <a:ln w="19050" cmpd="sng">
                <a:solidFill>
                  <a:schemeClr val="accent1"/>
                </a:solidFill>
                <a:prstDash val="solid"/>
                <a:round/>
                <a:headEnd/>
                <a:tailEnd/>
              </a:ln>
            </p:spPr>
            <p:txBody>
              <a:bodyPr/>
              <a:lstStyle/>
              <a:p>
                <a:endParaRPr lang="en-GB"/>
              </a:p>
            </p:txBody>
          </p:sp>
          <p:sp>
            <p:nvSpPr>
              <p:cNvPr id="75" name="Freeform 85">
                <a:extLst>
                  <a:ext uri="{FF2B5EF4-FFF2-40B4-BE49-F238E27FC236}">
                    <a16:creationId xmlns:a16="http://schemas.microsoft.com/office/drawing/2014/main" id="{4CCC30E3-22CE-CEFA-0803-1831A7F5C4C0}"/>
                  </a:ext>
                </a:extLst>
              </p:cNvPr>
              <p:cNvSpPr>
                <a:spLocks/>
              </p:cNvSpPr>
              <p:nvPr/>
            </p:nvSpPr>
            <p:spPr bwMode="auto">
              <a:xfrm rot="5400000">
                <a:off x="3193" y="2320"/>
                <a:ext cx="21" cy="26"/>
              </a:xfrm>
              <a:custGeom>
                <a:avLst/>
                <a:gdLst/>
                <a:ahLst/>
                <a:cxnLst>
                  <a:cxn ang="0">
                    <a:pos x="0" y="26"/>
                  </a:cxn>
                  <a:cxn ang="0">
                    <a:pos x="8" y="13"/>
                  </a:cxn>
                  <a:cxn ang="0">
                    <a:pos x="20" y="0"/>
                  </a:cxn>
                </a:cxnLst>
                <a:rect l="0" t="0" r="r" b="b"/>
                <a:pathLst>
                  <a:path w="20" h="26">
                    <a:moveTo>
                      <a:pt x="0" y="26"/>
                    </a:moveTo>
                    <a:lnTo>
                      <a:pt x="8" y="13"/>
                    </a:lnTo>
                    <a:lnTo>
                      <a:pt x="20" y="0"/>
                    </a:lnTo>
                  </a:path>
                </a:pathLst>
              </a:custGeom>
              <a:noFill/>
              <a:ln w="19050" cmpd="sng">
                <a:solidFill>
                  <a:schemeClr val="accent1"/>
                </a:solidFill>
                <a:prstDash val="solid"/>
                <a:round/>
                <a:headEnd/>
                <a:tailEnd/>
              </a:ln>
            </p:spPr>
            <p:txBody>
              <a:bodyPr/>
              <a:lstStyle/>
              <a:p>
                <a:endParaRPr lang="en-GB"/>
              </a:p>
            </p:txBody>
          </p:sp>
          <p:sp>
            <p:nvSpPr>
              <p:cNvPr id="76" name="Freeform 86">
                <a:extLst>
                  <a:ext uri="{FF2B5EF4-FFF2-40B4-BE49-F238E27FC236}">
                    <a16:creationId xmlns:a16="http://schemas.microsoft.com/office/drawing/2014/main" id="{034C5305-D84D-563C-A930-53C7845EF830}"/>
                  </a:ext>
                </a:extLst>
              </p:cNvPr>
              <p:cNvSpPr>
                <a:spLocks/>
              </p:cNvSpPr>
              <p:nvPr/>
            </p:nvSpPr>
            <p:spPr bwMode="auto">
              <a:xfrm rot="5400000">
                <a:off x="3217" y="2343"/>
                <a:ext cx="18" cy="18"/>
              </a:xfrm>
              <a:custGeom>
                <a:avLst/>
                <a:gdLst/>
                <a:ahLst/>
                <a:cxnLst>
                  <a:cxn ang="0">
                    <a:pos x="0" y="18"/>
                  </a:cxn>
                  <a:cxn ang="0">
                    <a:pos x="9" y="9"/>
                  </a:cxn>
                  <a:cxn ang="0">
                    <a:pos x="17" y="0"/>
                  </a:cxn>
                </a:cxnLst>
                <a:rect l="0" t="0" r="r" b="b"/>
                <a:pathLst>
                  <a:path w="17" h="18">
                    <a:moveTo>
                      <a:pt x="0" y="18"/>
                    </a:moveTo>
                    <a:lnTo>
                      <a:pt x="9" y="9"/>
                    </a:lnTo>
                    <a:lnTo>
                      <a:pt x="17" y="0"/>
                    </a:lnTo>
                  </a:path>
                </a:pathLst>
              </a:custGeom>
              <a:noFill/>
              <a:ln w="19050" cmpd="sng">
                <a:solidFill>
                  <a:schemeClr val="accent1"/>
                </a:solidFill>
                <a:prstDash val="solid"/>
                <a:round/>
                <a:headEnd/>
                <a:tailEnd/>
              </a:ln>
            </p:spPr>
            <p:txBody>
              <a:bodyPr/>
              <a:lstStyle/>
              <a:p>
                <a:endParaRPr lang="en-GB"/>
              </a:p>
            </p:txBody>
          </p:sp>
          <p:sp>
            <p:nvSpPr>
              <p:cNvPr id="77" name="Freeform 87">
                <a:extLst>
                  <a:ext uri="{FF2B5EF4-FFF2-40B4-BE49-F238E27FC236}">
                    <a16:creationId xmlns:a16="http://schemas.microsoft.com/office/drawing/2014/main" id="{57B6338C-62A3-E15E-29C4-2275DD9D8656}"/>
                  </a:ext>
                </a:extLst>
              </p:cNvPr>
              <p:cNvSpPr>
                <a:spLocks/>
              </p:cNvSpPr>
              <p:nvPr/>
            </p:nvSpPr>
            <p:spPr bwMode="auto">
              <a:xfrm rot="5400000">
                <a:off x="3229" y="2367"/>
                <a:ext cx="21" cy="10"/>
              </a:xfrm>
              <a:custGeom>
                <a:avLst/>
                <a:gdLst/>
                <a:ahLst/>
                <a:cxnLst>
                  <a:cxn ang="0">
                    <a:pos x="0" y="10"/>
                  </a:cxn>
                  <a:cxn ang="0">
                    <a:pos x="8" y="3"/>
                  </a:cxn>
                  <a:cxn ang="0">
                    <a:pos x="20" y="0"/>
                  </a:cxn>
                </a:cxnLst>
                <a:rect l="0" t="0" r="r" b="b"/>
                <a:pathLst>
                  <a:path w="20" h="10">
                    <a:moveTo>
                      <a:pt x="0" y="10"/>
                    </a:moveTo>
                    <a:lnTo>
                      <a:pt x="8" y="3"/>
                    </a:lnTo>
                    <a:lnTo>
                      <a:pt x="20" y="0"/>
                    </a:lnTo>
                  </a:path>
                </a:pathLst>
              </a:custGeom>
              <a:noFill/>
              <a:ln w="19050" cmpd="sng">
                <a:solidFill>
                  <a:schemeClr val="accent1"/>
                </a:solidFill>
                <a:prstDash val="solid"/>
                <a:round/>
                <a:headEnd/>
                <a:tailEnd/>
              </a:ln>
            </p:spPr>
            <p:txBody>
              <a:bodyPr/>
              <a:lstStyle/>
              <a:p>
                <a:endParaRPr lang="en-GB"/>
              </a:p>
            </p:txBody>
          </p:sp>
          <p:sp>
            <p:nvSpPr>
              <p:cNvPr id="78" name="Freeform 88">
                <a:extLst>
                  <a:ext uri="{FF2B5EF4-FFF2-40B4-BE49-F238E27FC236}">
                    <a16:creationId xmlns:a16="http://schemas.microsoft.com/office/drawing/2014/main" id="{E9826A24-C58E-866A-A47A-6317DED786D3}"/>
                  </a:ext>
                </a:extLst>
              </p:cNvPr>
              <p:cNvSpPr>
                <a:spLocks/>
              </p:cNvSpPr>
              <p:nvPr/>
            </p:nvSpPr>
            <p:spPr bwMode="auto">
              <a:xfrm rot="5400000">
                <a:off x="3237" y="2390"/>
                <a:ext cx="22" cy="6"/>
              </a:xfrm>
              <a:custGeom>
                <a:avLst/>
                <a:gdLst/>
                <a:ahLst/>
                <a:cxnLst>
                  <a:cxn ang="0">
                    <a:pos x="0" y="6"/>
                  </a:cxn>
                  <a:cxn ang="0">
                    <a:pos x="12" y="3"/>
                  </a:cxn>
                  <a:cxn ang="0">
                    <a:pos x="21" y="0"/>
                  </a:cxn>
                </a:cxnLst>
                <a:rect l="0" t="0" r="r" b="b"/>
                <a:pathLst>
                  <a:path w="21" h="6">
                    <a:moveTo>
                      <a:pt x="0" y="6"/>
                    </a:moveTo>
                    <a:lnTo>
                      <a:pt x="12" y="3"/>
                    </a:lnTo>
                    <a:lnTo>
                      <a:pt x="21" y="0"/>
                    </a:lnTo>
                  </a:path>
                </a:pathLst>
              </a:custGeom>
              <a:noFill/>
              <a:ln w="19050" cmpd="sng">
                <a:solidFill>
                  <a:schemeClr val="accent1"/>
                </a:solidFill>
                <a:prstDash val="solid"/>
                <a:round/>
                <a:headEnd/>
                <a:tailEnd/>
              </a:ln>
            </p:spPr>
            <p:txBody>
              <a:bodyPr/>
              <a:lstStyle/>
              <a:p>
                <a:endParaRPr lang="en-GB"/>
              </a:p>
            </p:txBody>
          </p:sp>
          <p:sp>
            <p:nvSpPr>
              <p:cNvPr id="79" name="Freeform 89">
                <a:extLst>
                  <a:ext uri="{FF2B5EF4-FFF2-40B4-BE49-F238E27FC236}">
                    <a16:creationId xmlns:a16="http://schemas.microsoft.com/office/drawing/2014/main" id="{0FC22226-2514-91B7-CF8A-94B1C5DEA4D7}"/>
                  </a:ext>
                </a:extLst>
              </p:cNvPr>
              <p:cNvSpPr>
                <a:spLocks/>
              </p:cNvSpPr>
              <p:nvPr/>
            </p:nvSpPr>
            <p:spPr bwMode="auto">
              <a:xfrm rot="5400000">
                <a:off x="3239" y="2410"/>
                <a:ext cx="17" cy="6"/>
              </a:xfrm>
              <a:custGeom>
                <a:avLst/>
                <a:gdLst/>
                <a:ahLst/>
                <a:cxnLst>
                  <a:cxn ang="0">
                    <a:pos x="0" y="0"/>
                  </a:cxn>
                  <a:cxn ang="0">
                    <a:pos x="8" y="3"/>
                  </a:cxn>
                  <a:cxn ang="0">
                    <a:pos x="16" y="6"/>
                  </a:cxn>
                </a:cxnLst>
                <a:rect l="0" t="0" r="r" b="b"/>
                <a:pathLst>
                  <a:path w="16" h="6">
                    <a:moveTo>
                      <a:pt x="0" y="0"/>
                    </a:moveTo>
                    <a:lnTo>
                      <a:pt x="8" y="3"/>
                    </a:lnTo>
                    <a:lnTo>
                      <a:pt x="16" y="6"/>
                    </a:lnTo>
                  </a:path>
                </a:pathLst>
              </a:custGeom>
              <a:noFill/>
              <a:ln w="19050" cmpd="sng">
                <a:solidFill>
                  <a:schemeClr val="accent1"/>
                </a:solidFill>
                <a:prstDash val="solid"/>
                <a:round/>
                <a:headEnd/>
                <a:tailEnd/>
              </a:ln>
            </p:spPr>
            <p:txBody>
              <a:bodyPr/>
              <a:lstStyle/>
              <a:p>
                <a:endParaRPr lang="en-GB"/>
              </a:p>
            </p:txBody>
          </p:sp>
          <p:sp>
            <p:nvSpPr>
              <p:cNvPr id="80" name="Freeform 90">
                <a:extLst>
                  <a:ext uri="{FF2B5EF4-FFF2-40B4-BE49-F238E27FC236}">
                    <a16:creationId xmlns:a16="http://schemas.microsoft.com/office/drawing/2014/main" id="{41187B8F-B371-FB6F-9DF6-EDC17FF31082}"/>
                  </a:ext>
                </a:extLst>
              </p:cNvPr>
              <p:cNvSpPr>
                <a:spLocks/>
              </p:cNvSpPr>
              <p:nvPr/>
            </p:nvSpPr>
            <p:spPr bwMode="auto">
              <a:xfrm rot="5400000">
                <a:off x="3229" y="2427"/>
                <a:ext cx="21" cy="10"/>
              </a:xfrm>
              <a:custGeom>
                <a:avLst/>
                <a:gdLst/>
                <a:ahLst/>
                <a:cxnLst>
                  <a:cxn ang="0">
                    <a:pos x="0" y="0"/>
                  </a:cxn>
                  <a:cxn ang="0">
                    <a:pos x="8" y="3"/>
                  </a:cxn>
                  <a:cxn ang="0">
                    <a:pos x="20" y="10"/>
                  </a:cxn>
                </a:cxnLst>
                <a:rect l="0" t="0" r="r" b="b"/>
                <a:pathLst>
                  <a:path w="20" h="10">
                    <a:moveTo>
                      <a:pt x="0" y="0"/>
                    </a:moveTo>
                    <a:lnTo>
                      <a:pt x="8" y="3"/>
                    </a:lnTo>
                    <a:lnTo>
                      <a:pt x="20" y="10"/>
                    </a:lnTo>
                  </a:path>
                </a:pathLst>
              </a:custGeom>
              <a:noFill/>
              <a:ln w="19050" cmpd="sng">
                <a:solidFill>
                  <a:schemeClr val="accent1"/>
                </a:solidFill>
                <a:prstDash val="solid"/>
                <a:round/>
                <a:headEnd/>
                <a:tailEnd/>
              </a:ln>
            </p:spPr>
            <p:txBody>
              <a:bodyPr/>
              <a:lstStyle/>
              <a:p>
                <a:endParaRPr lang="en-GB"/>
              </a:p>
            </p:txBody>
          </p:sp>
          <p:sp>
            <p:nvSpPr>
              <p:cNvPr id="81" name="Freeform 91">
                <a:extLst>
                  <a:ext uri="{FF2B5EF4-FFF2-40B4-BE49-F238E27FC236}">
                    <a16:creationId xmlns:a16="http://schemas.microsoft.com/office/drawing/2014/main" id="{113DB6F3-B4EA-1432-4BA4-2156E77B6EA0}"/>
                  </a:ext>
                </a:extLst>
              </p:cNvPr>
              <p:cNvSpPr>
                <a:spLocks/>
              </p:cNvSpPr>
              <p:nvPr/>
            </p:nvSpPr>
            <p:spPr bwMode="auto">
              <a:xfrm rot="5400000">
                <a:off x="3217" y="2442"/>
                <a:ext cx="18" cy="18"/>
              </a:xfrm>
              <a:custGeom>
                <a:avLst/>
                <a:gdLst/>
                <a:ahLst/>
                <a:cxnLst>
                  <a:cxn ang="0">
                    <a:pos x="0" y="0"/>
                  </a:cxn>
                  <a:cxn ang="0">
                    <a:pos x="8" y="9"/>
                  </a:cxn>
                  <a:cxn ang="0">
                    <a:pos x="17" y="18"/>
                  </a:cxn>
                </a:cxnLst>
                <a:rect l="0" t="0" r="r" b="b"/>
                <a:pathLst>
                  <a:path w="17" h="18">
                    <a:moveTo>
                      <a:pt x="0" y="0"/>
                    </a:moveTo>
                    <a:lnTo>
                      <a:pt x="8" y="9"/>
                    </a:lnTo>
                    <a:lnTo>
                      <a:pt x="17" y="18"/>
                    </a:lnTo>
                  </a:path>
                </a:pathLst>
              </a:custGeom>
              <a:noFill/>
              <a:ln w="19050" cmpd="sng">
                <a:solidFill>
                  <a:schemeClr val="accent1"/>
                </a:solidFill>
                <a:prstDash val="solid"/>
                <a:round/>
                <a:headEnd/>
                <a:tailEnd/>
              </a:ln>
            </p:spPr>
            <p:txBody>
              <a:bodyPr/>
              <a:lstStyle/>
              <a:p>
                <a:endParaRPr lang="en-GB"/>
              </a:p>
            </p:txBody>
          </p:sp>
          <p:sp>
            <p:nvSpPr>
              <p:cNvPr id="82" name="Freeform 92">
                <a:extLst>
                  <a:ext uri="{FF2B5EF4-FFF2-40B4-BE49-F238E27FC236}">
                    <a16:creationId xmlns:a16="http://schemas.microsoft.com/office/drawing/2014/main" id="{5A0D3CAD-7842-8155-58D2-6CE4784AC5DF}"/>
                  </a:ext>
                </a:extLst>
              </p:cNvPr>
              <p:cNvSpPr>
                <a:spLocks/>
              </p:cNvSpPr>
              <p:nvPr/>
            </p:nvSpPr>
            <p:spPr bwMode="auto">
              <a:xfrm rot="5400000">
                <a:off x="3193" y="2458"/>
                <a:ext cx="21" cy="26"/>
              </a:xfrm>
              <a:custGeom>
                <a:avLst/>
                <a:gdLst/>
                <a:ahLst/>
                <a:cxnLst>
                  <a:cxn ang="0">
                    <a:pos x="0" y="0"/>
                  </a:cxn>
                  <a:cxn ang="0">
                    <a:pos x="8" y="13"/>
                  </a:cxn>
                  <a:cxn ang="0">
                    <a:pos x="20" y="26"/>
                  </a:cxn>
                </a:cxnLst>
                <a:rect l="0" t="0" r="r" b="b"/>
                <a:pathLst>
                  <a:path w="20" h="26">
                    <a:moveTo>
                      <a:pt x="0" y="0"/>
                    </a:moveTo>
                    <a:lnTo>
                      <a:pt x="8" y="13"/>
                    </a:lnTo>
                    <a:lnTo>
                      <a:pt x="20" y="26"/>
                    </a:lnTo>
                  </a:path>
                </a:pathLst>
              </a:custGeom>
              <a:noFill/>
              <a:ln w="19050" cmpd="sng">
                <a:solidFill>
                  <a:schemeClr val="accent1"/>
                </a:solidFill>
                <a:prstDash val="solid"/>
                <a:round/>
                <a:headEnd/>
                <a:tailEnd/>
              </a:ln>
            </p:spPr>
            <p:txBody>
              <a:bodyPr/>
              <a:lstStyle/>
              <a:p>
                <a:endParaRPr lang="en-GB"/>
              </a:p>
            </p:txBody>
          </p:sp>
          <p:sp>
            <p:nvSpPr>
              <p:cNvPr id="83" name="Freeform 93">
                <a:extLst>
                  <a:ext uri="{FF2B5EF4-FFF2-40B4-BE49-F238E27FC236}">
                    <a16:creationId xmlns:a16="http://schemas.microsoft.com/office/drawing/2014/main" id="{61F70B87-BCCC-65C9-F4F3-7C35AED6A763}"/>
                  </a:ext>
                </a:extLst>
              </p:cNvPr>
              <p:cNvSpPr>
                <a:spLocks/>
              </p:cNvSpPr>
              <p:nvPr/>
            </p:nvSpPr>
            <p:spPr bwMode="auto">
              <a:xfrm rot="5400000">
                <a:off x="3169" y="2475"/>
                <a:ext cx="16" cy="28"/>
              </a:xfrm>
              <a:custGeom>
                <a:avLst/>
                <a:gdLst/>
                <a:ahLst/>
                <a:cxnLst>
                  <a:cxn ang="0">
                    <a:pos x="0" y="0"/>
                  </a:cxn>
                  <a:cxn ang="0">
                    <a:pos x="8" y="12"/>
                  </a:cxn>
                  <a:cxn ang="0">
                    <a:pos x="16" y="28"/>
                  </a:cxn>
                </a:cxnLst>
                <a:rect l="0" t="0" r="r" b="b"/>
                <a:pathLst>
                  <a:path w="16" h="28">
                    <a:moveTo>
                      <a:pt x="0" y="0"/>
                    </a:moveTo>
                    <a:lnTo>
                      <a:pt x="8" y="12"/>
                    </a:lnTo>
                    <a:lnTo>
                      <a:pt x="16" y="28"/>
                    </a:lnTo>
                  </a:path>
                </a:pathLst>
              </a:custGeom>
              <a:noFill/>
              <a:ln w="19050" cmpd="sng">
                <a:solidFill>
                  <a:schemeClr val="accent1"/>
                </a:solidFill>
                <a:prstDash val="solid"/>
                <a:round/>
                <a:headEnd/>
                <a:tailEnd/>
              </a:ln>
            </p:spPr>
            <p:txBody>
              <a:bodyPr/>
              <a:lstStyle/>
              <a:p>
                <a:endParaRPr lang="en-GB"/>
              </a:p>
            </p:txBody>
          </p:sp>
          <p:sp>
            <p:nvSpPr>
              <p:cNvPr id="84" name="Freeform 94">
                <a:extLst>
                  <a:ext uri="{FF2B5EF4-FFF2-40B4-BE49-F238E27FC236}">
                    <a16:creationId xmlns:a16="http://schemas.microsoft.com/office/drawing/2014/main" id="{884A70F3-E10B-5A34-7CC5-A26D2036CC86}"/>
                  </a:ext>
                </a:extLst>
              </p:cNvPr>
              <p:cNvSpPr>
                <a:spLocks/>
              </p:cNvSpPr>
              <p:nvPr/>
            </p:nvSpPr>
            <p:spPr bwMode="auto">
              <a:xfrm rot="5400000">
                <a:off x="3132" y="2490"/>
                <a:ext cx="23" cy="38"/>
              </a:xfrm>
              <a:custGeom>
                <a:avLst/>
                <a:gdLst/>
                <a:ahLst/>
                <a:cxnLst>
                  <a:cxn ang="0">
                    <a:pos x="0" y="0"/>
                  </a:cxn>
                  <a:cxn ang="0">
                    <a:pos x="9" y="19"/>
                  </a:cxn>
                  <a:cxn ang="0">
                    <a:pos x="21" y="38"/>
                  </a:cxn>
                </a:cxnLst>
                <a:rect l="0" t="0" r="r" b="b"/>
                <a:pathLst>
                  <a:path w="21" h="38">
                    <a:moveTo>
                      <a:pt x="0" y="0"/>
                    </a:moveTo>
                    <a:lnTo>
                      <a:pt x="9" y="19"/>
                    </a:lnTo>
                    <a:lnTo>
                      <a:pt x="21" y="38"/>
                    </a:lnTo>
                  </a:path>
                </a:pathLst>
              </a:custGeom>
              <a:noFill/>
              <a:ln w="19050" cmpd="sng">
                <a:solidFill>
                  <a:schemeClr val="accent1"/>
                </a:solidFill>
                <a:prstDash val="solid"/>
                <a:round/>
                <a:headEnd/>
                <a:tailEnd/>
              </a:ln>
            </p:spPr>
            <p:txBody>
              <a:bodyPr/>
              <a:lstStyle/>
              <a:p>
                <a:endParaRPr lang="en-GB"/>
              </a:p>
            </p:txBody>
          </p:sp>
          <p:sp>
            <p:nvSpPr>
              <p:cNvPr id="85" name="Line 95">
                <a:extLst>
                  <a:ext uri="{FF2B5EF4-FFF2-40B4-BE49-F238E27FC236}">
                    <a16:creationId xmlns:a16="http://schemas.microsoft.com/office/drawing/2014/main" id="{1FD977C5-A404-3828-FDFA-4B690FDEEC25}"/>
                  </a:ext>
                </a:extLst>
              </p:cNvPr>
              <p:cNvSpPr>
                <a:spLocks noChangeShapeType="1"/>
              </p:cNvSpPr>
              <p:nvPr/>
            </p:nvSpPr>
            <p:spPr bwMode="auto">
              <a:xfrm rot="5400000">
                <a:off x="3098" y="2509"/>
                <a:ext cx="16" cy="38"/>
              </a:xfrm>
              <a:prstGeom prst="line">
                <a:avLst/>
              </a:prstGeom>
              <a:noFill/>
              <a:ln w="19050">
                <a:solidFill>
                  <a:schemeClr val="accent1"/>
                </a:solidFill>
                <a:round/>
                <a:headEnd/>
                <a:tailEnd/>
              </a:ln>
            </p:spPr>
            <p:txBody>
              <a:bodyPr/>
              <a:lstStyle/>
              <a:p>
                <a:endParaRPr lang="en-GB"/>
              </a:p>
            </p:txBody>
          </p:sp>
          <p:sp>
            <p:nvSpPr>
              <p:cNvPr id="86" name="Line 96">
                <a:extLst>
                  <a:ext uri="{FF2B5EF4-FFF2-40B4-BE49-F238E27FC236}">
                    <a16:creationId xmlns:a16="http://schemas.microsoft.com/office/drawing/2014/main" id="{CA32D578-1C39-165C-69F1-05E56196A603}"/>
                  </a:ext>
                </a:extLst>
              </p:cNvPr>
              <p:cNvSpPr>
                <a:spLocks noChangeShapeType="1"/>
              </p:cNvSpPr>
              <p:nvPr/>
            </p:nvSpPr>
            <p:spPr bwMode="auto">
              <a:xfrm rot="5400000">
                <a:off x="3054" y="2527"/>
                <a:ext cx="23" cy="41"/>
              </a:xfrm>
              <a:prstGeom prst="line">
                <a:avLst/>
              </a:prstGeom>
              <a:noFill/>
              <a:ln w="19050">
                <a:solidFill>
                  <a:schemeClr val="accent1"/>
                </a:solidFill>
                <a:round/>
                <a:headEnd/>
                <a:tailEnd/>
              </a:ln>
            </p:spPr>
            <p:txBody>
              <a:bodyPr/>
              <a:lstStyle/>
              <a:p>
                <a:endParaRPr lang="en-GB"/>
              </a:p>
            </p:txBody>
          </p:sp>
          <p:sp>
            <p:nvSpPr>
              <p:cNvPr id="87" name="Freeform 97">
                <a:extLst>
                  <a:ext uri="{FF2B5EF4-FFF2-40B4-BE49-F238E27FC236}">
                    <a16:creationId xmlns:a16="http://schemas.microsoft.com/office/drawing/2014/main" id="{9E1286A4-9C40-56B7-23A4-C6B022302C04}"/>
                  </a:ext>
                </a:extLst>
              </p:cNvPr>
              <p:cNvSpPr>
                <a:spLocks/>
              </p:cNvSpPr>
              <p:nvPr/>
            </p:nvSpPr>
            <p:spPr bwMode="auto">
              <a:xfrm rot="5400000">
                <a:off x="3011" y="2546"/>
                <a:ext cx="21" cy="47"/>
              </a:xfrm>
              <a:custGeom>
                <a:avLst/>
                <a:gdLst/>
                <a:ahLst/>
                <a:cxnLst>
                  <a:cxn ang="0">
                    <a:pos x="0" y="0"/>
                  </a:cxn>
                  <a:cxn ang="0">
                    <a:pos x="12" y="22"/>
                  </a:cxn>
                  <a:cxn ang="0">
                    <a:pos x="20" y="47"/>
                  </a:cxn>
                </a:cxnLst>
                <a:rect l="0" t="0" r="r" b="b"/>
                <a:pathLst>
                  <a:path w="20" h="47">
                    <a:moveTo>
                      <a:pt x="0" y="0"/>
                    </a:moveTo>
                    <a:lnTo>
                      <a:pt x="12" y="22"/>
                    </a:lnTo>
                    <a:lnTo>
                      <a:pt x="20" y="47"/>
                    </a:lnTo>
                  </a:path>
                </a:pathLst>
              </a:custGeom>
              <a:noFill/>
              <a:ln w="19050" cmpd="sng">
                <a:solidFill>
                  <a:schemeClr val="accent1"/>
                </a:solidFill>
                <a:prstDash val="solid"/>
                <a:round/>
                <a:headEnd/>
                <a:tailEnd/>
              </a:ln>
            </p:spPr>
            <p:txBody>
              <a:bodyPr/>
              <a:lstStyle/>
              <a:p>
                <a:endParaRPr lang="en-GB"/>
              </a:p>
            </p:txBody>
          </p:sp>
          <p:sp>
            <p:nvSpPr>
              <p:cNvPr id="88" name="Line 98">
                <a:extLst>
                  <a:ext uri="{FF2B5EF4-FFF2-40B4-BE49-F238E27FC236}">
                    <a16:creationId xmlns:a16="http://schemas.microsoft.com/office/drawing/2014/main" id="{5E7ACE85-58D3-D888-8736-314201536AF4}"/>
                  </a:ext>
                </a:extLst>
              </p:cNvPr>
              <p:cNvSpPr>
                <a:spLocks noChangeShapeType="1"/>
              </p:cNvSpPr>
              <p:nvPr/>
            </p:nvSpPr>
            <p:spPr bwMode="auto">
              <a:xfrm rot="5400000">
                <a:off x="2968" y="2567"/>
                <a:ext cx="17" cy="44"/>
              </a:xfrm>
              <a:prstGeom prst="line">
                <a:avLst/>
              </a:prstGeom>
              <a:noFill/>
              <a:ln w="19050">
                <a:solidFill>
                  <a:schemeClr val="accent1"/>
                </a:solidFill>
                <a:round/>
                <a:headEnd/>
                <a:tailEnd/>
              </a:ln>
            </p:spPr>
            <p:txBody>
              <a:bodyPr/>
              <a:lstStyle/>
              <a:p>
                <a:endParaRPr lang="en-GB"/>
              </a:p>
            </p:txBody>
          </p:sp>
          <p:sp>
            <p:nvSpPr>
              <p:cNvPr id="89" name="Line 99">
                <a:extLst>
                  <a:ext uri="{FF2B5EF4-FFF2-40B4-BE49-F238E27FC236}">
                    <a16:creationId xmlns:a16="http://schemas.microsoft.com/office/drawing/2014/main" id="{24F288F1-F83A-48C8-4487-8918DF3BA3D9}"/>
                  </a:ext>
                </a:extLst>
              </p:cNvPr>
              <p:cNvSpPr>
                <a:spLocks noChangeShapeType="1"/>
              </p:cNvSpPr>
              <p:nvPr/>
            </p:nvSpPr>
            <p:spPr bwMode="auto">
              <a:xfrm rot="5400000">
                <a:off x="2922" y="2586"/>
                <a:ext cx="22" cy="44"/>
              </a:xfrm>
              <a:prstGeom prst="line">
                <a:avLst/>
              </a:prstGeom>
              <a:noFill/>
              <a:ln w="19050">
                <a:solidFill>
                  <a:schemeClr val="accent1"/>
                </a:solidFill>
                <a:round/>
                <a:headEnd/>
                <a:tailEnd/>
              </a:ln>
            </p:spPr>
            <p:txBody>
              <a:bodyPr/>
              <a:lstStyle/>
              <a:p>
                <a:endParaRPr lang="en-GB"/>
              </a:p>
            </p:txBody>
          </p:sp>
          <p:sp>
            <p:nvSpPr>
              <p:cNvPr id="90" name="Line 100">
                <a:extLst>
                  <a:ext uri="{FF2B5EF4-FFF2-40B4-BE49-F238E27FC236}">
                    <a16:creationId xmlns:a16="http://schemas.microsoft.com/office/drawing/2014/main" id="{6180409C-4177-7E00-738C-A4A4E52D6B13}"/>
                  </a:ext>
                </a:extLst>
              </p:cNvPr>
              <p:cNvSpPr>
                <a:spLocks noChangeShapeType="1"/>
              </p:cNvSpPr>
              <p:nvPr/>
            </p:nvSpPr>
            <p:spPr bwMode="auto">
              <a:xfrm rot="5400000">
                <a:off x="2880" y="2606"/>
                <a:ext cx="17" cy="44"/>
              </a:xfrm>
              <a:prstGeom prst="line">
                <a:avLst/>
              </a:prstGeom>
              <a:noFill/>
              <a:ln w="19050">
                <a:solidFill>
                  <a:schemeClr val="accent1"/>
                </a:solidFill>
                <a:round/>
                <a:headEnd/>
                <a:tailEnd/>
              </a:ln>
            </p:spPr>
            <p:txBody>
              <a:bodyPr/>
              <a:lstStyle/>
              <a:p>
                <a:endParaRPr lang="en-GB"/>
              </a:p>
            </p:txBody>
          </p:sp>
          <p:sp>
            <p:nvSpPr>
              <p:cNvPr id="91" name="Line 101">
                <a:extLst>
                  <a:ext uri="{FF2B5EF4-FFF2-40B4-BE49-F238E27FC236}">
                    <a16:creationId xmlns:a16="http://schemas.microsoft.com/office/drawing/2014/main" id="{1B30C2EC-369B-42A7-48CF-9F143DC32127}"/>
                  </a:ext>
                </a:extLst>
              </p:cNvPr>
              <p:cNvSpPr>
                <a:spLocks noChangeShapeType="1"/>
              </p:cNvSpPr>
              <p:nvPr/>
            </p:nvSpPr>
            <p:spPr bwMode="auto">
              <a:xfrm rot="5400000">
                <a:off x="2834" y="2625"/>
                <a:ext cx="21" cy="44"/>
              </a:xfrm>
              <a:prstGeom prst="line">
                <a:avLst/>
              </a:prstGeom>
              <a:noFill/>
              <a:ln w="19050">
                <a:solidFill>
                  <a:schemeClr val="accent1"/>
                </a:solidFill>
                <a:round/>
                <a:headEnd/>
                <a:tailEnd/>
              </a:ln>
            </p:spPr>
            <p:txBody>
              <a:bodyPr/>
              <a:lstStyle/>
              <a:p>
                <a:endParaRPr lang="en-GB"/>
              </a:p>
            </p:txBody>
          </p:sp>
          <p:sp>
            <p:nvSpPr>
              <p:cNvPr id="92" name="Line 102">
                <a:extLst>
                  <a:ext uri="{FF2B5EF4-FFF2-40B4-BE49-F238E27FC236}">
                    <a16:creationId xmlns:a16="http://schemas.microsoft.com/office/drawing/2014/main" id="{67364FB1-1775-639B-5107-4A7298ED2664}"/>
                  </a:ext>
                </a:extLst>
              </p:cNvPr>
              <p:cNvSpPr>
                <a:spLocks noChangeShapeType="1"/>
              </p:cNvSpPr>
              <p:nvPr/>
            </p:nvSpPr>
            <p:spPr bwMode="auto">
              <a:xfrm rot="5400000">
                <a:off x="2793" y="2645"/>
                <a:ext cx="17" cy="41"/>
              </a:xfrm>
              <a:prstGeom prst="line">
                <a:avLst/>
              </a:prstGeom>
              <a:noFill/>
              <a:ln w="19050">
                <a:solidFill>
                  <a:schemeClr val="accent1"/>
                </a:solidFill>
                <a:round/>
                <a:headEnd/>
                <a:tailEnd/>
              </a:ln>
            </p:spPr>
            <p:txBody>
              <a:bodyPr/>
              <a:lstStyle/>
              <a:p>
                <a:endParaRPr lang="en-GB"/>
              </a:p>
            </p:txBody>
          </p:sp>
          <p:sp>
            <p:nvSpPr>
              <p:cNvPr id="93" name="Line 103">
                <a:extLst>
                  <a:ext uri="{FF2B5EF4-FFF2-40B4-BE49-F238E27FC236}">
                    <a16:creationId xmlns:a16="http://schemas.microsoft.com/office/drawing/2014/main" id="{48E8DC9B-1205-7BB2-A160-30D67B9A13DA}"/>
                  </a:ext>
                </a:extLst>
              </p:cNvPr>
              <p:cNvSpPr>
                <a:spLocks noChangeShapeType="1"/>
              </p:cNvSpPr>
              <p:nvPr/>
            </p:nvSpPr>
            <p:spPr bwMode="auto">
              <a:xfrm rot="5400000">
                <a:off x="2752" y="2666"/>
                <a:ext cx="22" cy="38"/>
              </a:xfrm>
              <a:prstGeom prst="line">
                <a:avLst/>
              </a:prstGeom>
              <a:noFill/>
              <a:ln w="19050">
                <a:solidFill>
                  <a:schemeClr val="accent1"/>
                </a:solidFill>
                <a:round/>
                <a:headEnd/>
                <a:tailEnd/>
              </a:ln>
            </p:spPr>
            <p:txBody>
              <a:bodyPr/>
              <a:lstStyle/>
              <a:p>
                <a:endParaRPr lang="en-GB"/>
              </a:p>
            </p:txBody>
          </p:sp>
          <p:sp>
            <p:nvSpPr>
              <p:cNvPr id="94" name="Line 104">
                <a:extLst>
                  <a:ext uri="{FF2B5EF4-FFF2-40B4-BE49-F238E27FC236}">
                    <a16:creationId xmlns:a16="http://schemas.microsoft.com/office/drawing/2014/main" id="{AD30AB43-62BB-FDC6-9AB2-6F52D6CDBB08}"/>
                  </a:ext>
                </a:extLst>
              </p:cNvPr>
              <p:cNvSpPr>
                <a:spLocks noChangeShapeType="1"/>
              </p:cNvSpPr>
              <p:nvPr/>
            </p:nvSpPr>
            <p:spPr bwMode="auto">
              <a:xfrm rot="5400000">
                <a:off x="2715" y="2689"/>
                <a:ext cx="22" cy="35"/>
              </a:xfrm>
              <a:prstGeom prst="line">
                <a:avLst/>
              </a:prstGeom>
              <a:noFill/>
              <a:ln w="19050">
                <a:solidFill>
                  <a:schemeClr val="accent1"/>
                </a:solidFill>
                <a:round/>
                <a:headEnd/>
                <a:tailEnd/>
              </a:ln>
            </p:spPr>
            <p:txBody>
              <a:bodyPr/>
              <a:lstStyle/>
              <a:p>
                <a:endParaRPr lang="en-GB"/>
              </a:p>
            </p:txBody>
          </p:sp>
          <p:sp>
            <p:nvSpPr>
              <p:cNvPr id="95" name="Line 105">
                <a:extLst>
                  <a:ext uri="{FF2B5EF4-FFF2-40B4-BE49-F238E27FC236}">
                    <a16:creationId xmlns:a16="http://schemas.microsoft.com/office/drawing/2014/main" id="{352D308E-4E3D-02EE-0E84-DE321012109C}"/>
                  </a:ext>
                </a:extLst>
              </p:cNvPr>
              <p:cNvSpPr>
                <a:spLocks noChangeShapeType="1"/>
              </p:cNvSpPr>
              <p:nvPr/>
            </p:nvSpPr>
            <p:spPr bwMode="auto">
              <a:xfrm rot="5400000">
                <a:off x="2684" y="2711"/>
                <a:ext cx="17" cy="31"/>
              </a:xfrm>
              <a:prstGeom prst="line">
                <a:avLst/>
              </a:prstGeom>
              <a:noFill/>
              <a:ln w="19050">
                <a:solidFill>
                  <a:schemeClr val="accent1"/>
                </a:solidFill>
                <a:round/>
                <a:headEnd/>
                <a:tailEnd/>
              </a:ln>
            </p:spPr>
            <p:txBody>
              <a:bodyPr/>
              <a:lstStyle/>
              <a:p>
                <a:endParaRPr lang="en-GB"/>
              </a:p>
            </p:txBody>
          </p:sp>
          <p:sp>
            <p:nvSpPr>
              <p:cNvPr id="96" name="Line 106">
                <a:extLst>
                  <a:ext uri="{FF2B5EF4-FFF2-40B4-BE49-F238E27FC236}">
                    <a16:creationId xmlns:a16="http://schemas.microsoft.com/office/drawing/2014/main" id="{855DD1C9-DBBF-4443-B99F-32D4102E41CF}"/>
                  </a:ext>
                </a:extLst>
              </p:cNvPr>
              <p:cNvSpPr>
                <a:spLocks noChangeShapeType="1"/>
              </p:cNvSpPr>
              <p:nvPr/>
            </p:nvSpPr>
            <p:spPr bwMode="auto">
              <a:xfrm rot="5400000">
                <a:off x="2652" y="2731"/>
                <a:ext cx="21" cy="29"/>
              </a:xfrm>
              <a:prstGeom prst="line">
                <a:avLst/>
              </a:prstGeom>
              <a:noFill/>
              <a:ln w="19050">
                <a:solidFill>
                  <a:schemeClr val="accent1"/>
                </a:solidFill>
                <a:round/>
                <a:headEnd/>
                <a:tailEnd/>
              </a:ln>
            </p:spPr>
            <p:txBody>
              <a:bodyPr/>
              <a:lstStyle/>
              <a:p>
                <a:endParaRPr lang="en-GB"/>
              </a:p>
            </p:txBody>
          </p:sp>
          <p:sp>
            <p:nvSpPr>
              <p:cNvPr id="97" name="Line 107">
                <a:extLst>
                  <a:ext uri="{FF2B5EF4-FFF2-40B4-BE49-F238E27FC236}">
                    <a16:creationId xmlns:a16="http://schemas.microsoft.com/office/drawing/2014/main" id="{EC80CFF2-B43D-E5B6-9E30-A00FBDE23793}"/>
                  </a:ext>
                </a:extLst>
              </p:cNvPr>
              <p:cNvSpPr>
                <a:spLocks noChangeShapeType="1"/>
              </p:cNvSpPr>
              <p:nvPr/>
            </p:nvSpPr>
            <p:spPr bwMode="auto">
              <a:xfrm rot="5400000">
                <a:off x="2627" y="2752"/>
                <a:ext cx="18" cy="25"/>
              </a:xfrm>
              <a:prstGeom prst="line">
                <a:avLst/>
              </a:prstGeom>
              <a:noFill/>
              <a:ln w="19050">
                <a:solidFill>
                  <a:schemeClr val="accent1"/>
                </a:solidFill>
                <a:round/>
                <a:headEnd/>
                <a:tailEnd/>
              </a:ln>
            </p:spPr>
            <p:txBody>
              <a:bodyPr/>
              <a:lstStyle/>
              <a:p>
                <a:endParaRPr lang="en-GB"/>
              </a:p>
            </p:txBody>
          </p:sp>
          <p:sp>
            <p:nvSpPr>
              <p:cNvPr id="98" name="Line 108">
                <a:extLst>
                  <a:ext uri="{FF2B5EF4-FFF2-40B4-BE49-F238E27FC236}">
                    <a16:creationId xmlns:a16="http://schemas.microsoft.com/office/drawing/2014/main" id="{DD84FEC4-7D75-87DF-9AF2-6536E9832650}"/>
                  </a:ext>
                </a:extLst>
              </p:cNvPr>
              <p:cNvSpPr>
                <a:spLocks noChangeShapeType="1"/>
              </p:cNvSpPr>
              <p:nvPr/>
            </p:nvSpPr>
            <p:spPr bwMode="auto">
              <a:xfrm rot="5400000">
                <a:off x="2602" y="2774"/>
                <a:ext cx="21" cy="22"/>
              </a:xfrm>
              <a:prstGeom prst="line">
                <a:avLst/>
              </a:prstGeom>
              <a:noFill/>
              <a:ln w="19050">
                <a:solidFill>
                  <a:schemeClr val="accent1"/>
                </a:solidFill>
                <a:round/>
                <a:headEnd/>
                <a:tailEnd/>
              </a:ln>
            </p:spPr>
            <p:txBody>
              <a:bodyPr/>
              <a:lstStyle/>
              <a:p>
                <a:endParaRPr lang="en-GB"/>
              </a:p>
            </p:txBody>
          </p:sp>
          <p:sp>
            <p:nvSpPr>
              <p:cNvPr id="99" name="Line 109">
                <a:extLst>
                  <a:ext uri="{FF2B5EF4-FFF2-40B4-BE49-F238E27FC236}">
                    <a16:creationId xmlns:a16="http://schemas.microsoft.com/office/drawing/2014/main" id="{18546A2E-1189-EB33-0BB1-D46CFB92657F}"/>
                  </a:ext>
                </a:extLst>
              </p:cNvPr>
              <p:cNvSpPr>
                <a:spLocks noChangeShapeType="1"/>
              </p:cNvSpPr>
              <p:nvPr/>
            </p:nvSpPr>
            <p:spPr bwMode="auto">
              <a:xfrm rot="5400000">
                <a:off x="2584" y="2793"/>
                <a:ext cx="16" cy="19"/>
              </a:xfrm>
              <a:prstGeom prst="line">
                <a:avLst/>
              </a:prstGeom>
              <a:noFill/>
              <a:ln w="19050">
                <a:solidFill>
                  <a:schemeClr val="accent1"/>
                </a:solidFill>
                <a:round/>
                <a:headEnd/>
                <a:tailEnd/>
              </a:ln>
            </p:spPr>
            <p:txBody>
              <a:bodyPr/>
              <a:lstStyle/>
              <a:p>
                <a:endParaRPr lang="en-GB"/>
              </a:p>
            </p:txBody>
          </p:sp>
          <p:sp>
            <p:nvSpPr>
              <p:cNvPr id="100" name="Line 110">
                <a:extLst>
                  <a:ext uri="{FF2B5EF4-FFF2-40B4-BE49-F238E27FC236}">
                    <a16:creationId xmlns:a16="http://schemas.microsoft.com/office/drawing/2014/main" id="{4DBB3AC0-BDEB-D4B7-E3A3-D5BB649A207B}"/>
                  </a:ext>
                </a:extLst>
              </p:cNvPr>
              <p:cNvSpPr>
                <a:spLocks noChangeShapeType="1"/>
              </p:cNvSpPr>
              <p:nvPr/>
            </p:nvSpPr>
            <p:spPr bwMode="auto">
              <a:xfrm rot="5400000">
                <a:off x="2563" y="2815"/>
                <a:ext cx="23" cy="15"/>
              </a:xfrm>
              <a:prstGeom prst="line">
                <a:avLst/>
              </a:prstGeom>
              <a:noFill/>
              <a:ln w="19050">
                <a:solidFill>
                  <a:schemeClr val="accent1"/>
                </a:solidFill>
                <a:round/>
                <a:headEnd/>
                <a:tailEnd/>
              </a:ln>
            </p:spPr>
            <p:txBody>
              <a:bodyPr/>
              <a:lstStyle/>
              <a:p>
                <a:endParaRPr lang="en-GB"/>
              </a:p>
            </p:txBody>
          </p:sp>
          <p:sp>
            <p:nvSpPr>
              <p:cNvPr id="101" name="Line 111">
                <a:extLst>
                  <a:ext uri="{FF2B5EF4-FFF2-40B4-BE49-F238E27FC236}">
                    <a16:creationId xmlns:a16="http://schemas.microsoft.com/office/drawing/2014/main" id="{ECF46961-FCEF-F12B-8618-2668C2481EF8}"/>
                  </a:ext>
                </a:extLst>
              </p:cNvPr>
              <p:cNvSpPr>
                <a:spLocks noChangeShapeType="1"/>
              </p:cNvSpPr>
              <p:nvPr/>
            </p:nvSpPr>
            <p:spPr bwMode="auto">
              <a:xfrm rot="5400000">
                <a:off x="2553" y="2835"/>
                <a:ext cx="16" cy="13"/>
              </a:xfrm>
              <a:prstGeom prst="line">
                <a:avLst/>
              </a:prstGeom>
              <a:noFill/>
              <a:ln w="19050">
                <a:solidFill>
                  <a:schemeClr val="accent1"/>
                </a:solidFill>
                <a:round/>
                <a:headEnd/>
                <a:tailEnd/>
              </a:ln>
            </p:spPr>
            <p:txBody>
              <a:bodyPr/>
              <a:lstStyle/>
              <a:p>
                <a:endParaRPr lang="en-GB"/>
              </a:p>
            </p:txBody>
          </p:sp>
          <p:sp>
            <p:nvSpPr>
              <p:cNvPr id="102" name="Line 112">
                <a:extLst>
                  <a:ext uri="{FF2B5EF4-FFF2-40B4-BE49-F238E27FC236}">
                    <a16:creationId xmlns:a16="http://schemas.microsoft.com/office/drawing/2014/main" id="{013A697D-7CD5-6A2A-5237-F0208EFF40DC}"/>
                  </a:ext>
                </a:extLst>
              </p:cNvPr>
              <p:cNvSpPr>
                <a:spLocks noChangeShapeType="1"/>
              </p:cNvSpPr>
              <p:nvPr/>
            </p:nvSpPr>
            <p:spPr bwMode="auto">
              <a:xfrm rot="5400000">
                <a:off x="2536" y="2855"/>
                <a:ext cx="23" cy="13"/>
              </a:xfrm>
              <a:prstGeom prst="line">
                <a:avLst/>
              </a:prstGeom>
              <a:noFill/>
              <a:ln w="19050">
                <a:solidFill>
                  <a:schemeClr val="accent1"/>
                </a:solidFill>
                <a:round/>
                <a:headEnd/>
                <a:tailEnd/>
              </a:ln>
            </p:spPr>
            <p:txBody>
              <a:bodyPr/>
              <a:lstStyle/>
              <a:p>
                <a:endParaRPr lang="en-GB"/>
              </a:p>
            </p:txBody>
          </p:sp>
          <p:sp>
            <p:nvSpPr>
              <p:cNvPr id="103" name="Line 113">
                <a:extLst>
                  <a:ext uri="{FF2B5EF4-FFF2-40B4-BE49-F238E27FC236}">
                    <a16:creationId xmlns:a16="http://schemas.microsoft.com/office/drawing/2014/main" id="{9AE3E4E2-8506-AB21-B5D5-551EF12F0B92}"/>
                  </a:ext>
                </a:extLst>
              </p:cNvPr>
              <p:cNvSpPr>
                <a:spLocks noChangeShapeType="1"/>
              </p:cNvSpPr>
              <p:nvPr/>
            </p:nvSpPr>
            <p:spPr bwMode="auto">
              <a:xfrm rot="5400000">
                <a:off x="2526" y="2879"/>
                <a:ext cx="21" cy="9"/>
              </a:xfrm>
              <a:prstGeom prst="line">
                <a:avLst/>
              </a:prstGeom>
              <a:noFill/>
              <a:ln w="19050">
                <a:solidFill>
                  <a:schemeClr val="accent1"/>
                </a:solidFill>
                <a:round/>
                <a:headEnd/>
                <a:tailEnd/>
              </a:ln>
            </p:spPr>
            <p:txBody>
              <a:bodyPr/>
              <a:lstStyle/>
              <a:p>
                <a:endParaRPr lang="en-GB"/>
              </a:p>
            </p:txBody>
          </p:sp>
          <p:sp>
            <p:nvSpPr>
              <p:cNvPr id="104" name="Line 114">
                <a:extLst>
                  <a:ext uri="{FF2B5EF4-FFF2-40B4-BE49-F238E27FC236}">
                    <a16:creationId xmlns:a16="http://schemas.microsoft.com/office/drawing/2014/main" id="{2CCB3C7A-8A9C-D5FB-07E8-FAE79969B413}"/>
                  </a:ext>
                </a:extLst>
              </p:cNvPr>
              <p:cNvSpPr>
                <a:spLocks noChangeShapeType="1"/>
              </p:cNvSpPr>
              <p:nvPr/>
            </p:nvSpPr>
            <p:spPr bwMode="auto">
              <a:xfrm rot="5400000">
                <a:off x="2522" y="2899"/>
                <a:ext cx="16" cy="6"/>
              </a:xfrm>
              <a:prstGeom prst="line">
                <a:avLst/>
              </a:prstGeom>
              <a:noFill/>
              <a:ln w="19050">
                <a:solidFill>
                  <a:schemeClr val="accent1"/>
                </a:solidFill>
                <a:round/>
                <a:headEnd/>
                <a:tailEnd/>
              </a:ln>
            </p:spPr>
            <p:txBody>
              <a:bodyPr/>
              <a:lstStyle/>
              <a:p>
                <a:endParaRPr lang="en-GB"/>
              </a:p>
            </p:txBody>
          </p:sp>
          <p:sp>
            <p:nvSpPr>
              <p:cNvPr id="105" name="Line 115">
                <a:extLst>
                  <a:ext uri="{FF2B5EF4-FFF2-40B4-BE49-F238E27FC236}">
                    <a16:creationId xmlns:a16="http://schemas.microsoft.com/office/drawing/2014/main" id="{EB005F9A-2428-70B5-7F59-84E9BD62077D}"/>
                  </a:ext>
                </a:extLst>
              </p:cNvPr>
              <p:cNvSpPr>
                <a:spLocks noChangeShapeType="1"/>
              </p:cNvSpPr>
              <p:nvPr/>
            </p:nvSpPr>
            <p:spPr bwMode="auto">
              <a:xfrm rot="5400000">
                <a:off x="2511" y="2918"/>
                <a:ext cx="23" cy="7"/>
              </a:xfrm>
              <a:prstGeom prst="line">
                <a:avLst/>
              </a:prstGeom>
              <a:noFill/>
              <a:ln w="19050">
                <a:solidFill>
                  <a:schemeClr val="accent1"/>
                </a:solidFill>
                <a:round/>
                <a:headEnd/>
                <a:tailEnd/>
              </a:ln>
            </p:spPr>
            <p:txBody>
              <a:bodyPr/>
              <a:lstStyle/>
              <a:p>
                <a:endParaRPr lang="en-GB"/>
              </a:p>
            </p:txBody>
          </p:sp>
          <p:sp>
            <p:nvSpPr>
              <p:cNvPr id="106" name="Line 116">
                <a:extLst>
                  <a:ext uri="{FF2B5EF4-FFF2-40B4-BE49-F238E27FC236}">
                    <a16:creationId xmlns:a16="http://schemas.microsoft.com/office/drawing/2014/main" id="{A1E2346B-462E-CC63-ABC7-E2A315DC5845}"/>
                  </a:ext>
                </a:extLst>
              </p:cNvPr>
              <p:cNvSpPr>
                <a:spLocks noChangeShapeType="1"/>
              </p:cNvSpPr>
              <p:nvPr/>
            </p:nvSpPr>
            <p:spPr bwMode="auto">
              <a:xfrm rot="5400000">
                <a:off x="2510" y="2939"/>
                <a:ext cx="16" cy="3"/>
              </a:xfrm>
              <a:prstGeom prst="line">
                <a:avLst/>
              </a:prstGeom>
              <a:noFill/>
              <a:ln w="19050">
                <a:solidFill>
                  <a:schemeClr val="accent1"/>
                </a:solidFill>
                <a:round/>
                <a:headEnd/>
                <a:tailEnd/>
              </a:ln>
            </p:spPr>
            <p:txBody>
              <a:bodyPr/>
              <a:lstStyle/>
              <a:p>
                <a:endParaRPr lang="en-GB"/>
              </a:p>
            </p:txBody>
          </p:sp>
          <p:sp>
            <p:nvSpPr>
              <p:cNvPr id="107" name="Line 117">
                <a:extLst>
                  <a:ext uri="{FF2B5EF4-FFF2-40B4-BE49-F238E27FC236}">
                    <a16:creationId xmlns:a16="http://schemas.microsoft.com/office/drawing/2014/main" id="{553004B1-3C0C-B133-07F6-F493DEF4E702}"/>
                  </a:ext>
                </a:extLst>
              </p:cNvPr>
              <p:cNvSpPr>
                <a:spLocks noChangeShapeType="1"/>
              </p:cNvSpPr>
              <p:nvPr/>
            </p:nvSpPr>
            <p:spPr bwMode="auto">
              <a:xfrm rot="5400000">
                <a:off x="2503" y="2959"/>
                <a:ext cx="23" cy="3"/>
              </a:xfrm>
              <a:prstGeom prst="line">
                <a:avLst/>
              </a:prstGeom>
              <a:noFill/>
              <a:ln w="19050">
                <a:solidFill>
                  <a:schemeClr val="accent1"/>
                </a:solidFill>
                <a:round/>
                <a:headEnd/>
                <a:tailEnd/>
              </a:ln>
            </p:spPr>
            <p:txBody>
              <a:bodyPr/>
              <a:lstStyle/>
              <a:p>
                <a:endParaRPr lang="en-GB"/>
              </a:p>
            </p:txBody>
          </p:sp>
          <p:sp>
            <p:nvSpPr>
              <p:cNvPr id="108" name="Line 118">
                <a:extLst>
                  <a:ext uri="{FF2B5EF4-FFF2-40B4-BE49-F238E27FC236}">
                    <a16:creationId xmlns:a16="http://schemas.microsoft.com/office/drawing/2014/main" id="{A501238A-6ECA-AAFF-AC3E-694745CC86F1}"/>
                  </a:ext>
                </a:extLst>
              </p:cNvPr>
              <p:cNvSpPr>
                <a:spLocks noChangeShapeType="1"/>
              </p:cNvSpPr>
              <p:nvPr/>
            </p:nvSpPr>
            <p:spPr bwMode="auto">
              <a:xfrm rot="5400000">
                <a:off x="2504" y="2978"/>
                <a:ext cx="16" cy="3"/>
              </a:xfrm>
              <a:prstGeom prst="line">
                <a:avLst/>
              </a:prstGeom>
              <a:noFill/>
              <a:ln w="19050">
                <a:solidFill>
                  <a:schemeClr val="accent1"/>
                </a:solidFill>
                <a:round/>
                <a:headEnd/>
                <a:tailEnd/>
              </a:ln>
            </p:spPr>
            <p:txBody>
              <a:bodyPr/>
              <a:lstStyle/>
              <a:p>
                <a:endParaRPr lang="en-GB"/>
              </a:p>
            </p:txBody>
          </p:sp>
          <p:sp>
            <p:nvSpPr>
              <p:cNvPr id="109" name="Line 119">
                <a:extLst>
                  <a:ext uri="{FF2B5EF4-FFF2-40B4-BE49-F238E27FC236}">
                    <a16:creationId xmlns:a16="http://schemas.microsoft.com/office/drawing/2014/main" id="{90424760-FCE0-C125-7C8E-D74690173A9F}"/>
                  </a:ext>
                </a:extLst>
              </p:cNvPr>
              <p:cNvSpPr>
                <a:spLocks noChangeShapeType="1"/>
              </p:cNvSpPr>
              <p:nvPr/>
            </p:nvSpPr>
            <p:spPr bwMode="auto">
              <a:xfrm rot="5400000">
                <a:off x="2498" y="2997"/>
                <a:ext cx="22" cy="3"/>
              </a:xfrm>
              <a:prstGeom prst="line">
                <a:avLst/>
              </a:prstGeom>
              <a:noFill/>
              <a:ln w="19050">
                <a:solidFill>
                  <a:schemeClr val="accent1"/>
                </a:solidFill>
                <a:round/>
                <a:headEnd/>
                <a:tailEnd/>
              </a:ln>
            </p:spPr>
            <p:txBody>
              <a:bodyPr/>
              <a:lstStyle/>
              <a:p>
                <a:endParaRPr lang="en-GB"/>
              </a:p>
            </p:txBody>
          </p:sp>
          <p:sp>
            <p:nvSpPr>
              <p:cNvPr id="110" name="Line 120">
                <a:extLst>
                  <a:ext uri="{FF2B5EF4-FFF2-40B4-BE49-F238E27FC236}">
                    <a16:creationId xmlns:a16="http://schemas.microsoft.com/office/drawing/2014/main" id="{BC6222B9-7129-DD6F-17B6-FC5F86531E9A}"/>
                  </a:ext>
                </a:extLst>
              </p:cNvPr>
              <p:cNvSpPr>
                <a:spLocks noChangeShapeType="1"/>
              </p:cNvSpPr>
              <p:nvPr/>
            </p:nvSpPr>
            <p:spPr bwMode="auto">
              <a:xfrm rot="5400000">
                <a:off x="2495" y="3019"/>
                <a:ext cx="22" cy="3"/>
              </a:xfrm>
              <a:prstGeom prst="line">
                <a:avLst/>
              </a:prstGeom>
              <a:noFill/>
              <a:ln w="19050">
                <a:solidFill>
                  <a:schemeClr val="accent1"/>
                </a:solidFill>
                <a:round/>
                <a:headEnd/>
                <a:tailEnd/>
              </a:ln>
            </p:spPr>
            <p:txBody>
              <a:bodyPr/>
              <a:lstStyle/>
              <a:p>
                <a:endParaRPr lang="en-GB"/>
              </a:p>
            </p:txBody>
          </p:sp>
          <p:sp>
            <p:nvSpPr>
              <p:cNvPr id="111" name="Line 121">
                <a:extLst>
                  <a:ext uri="{FF2B5EF4-FFF2-40B4-BE49-F238E27FC236}">
                    <a16:creationId xmlns:a16="http://schemas.microsoft.com/office/drawing/2014/main" id="{7D2DB638-9690-658A-6F9B-B3E2718471D5}"/>
                  </a:ext>
                </a:extLst>
              </p:cNvPr>
              <p:cNvSpPr>
                <a:spLocks noChangeShapeType="1"/>
              </p:cNvSpPr>
              <p:nvPr/>
            </p:nvSpPr>
            <p:spPr bwMode="auto">
              <a:xfrm rot="5400000">
                <a:off x="2496" y="3039"/>
                <a:ext cx="16" cy="1"/>
              </a:xfrm>
              <a:prstGeom prst="line">
                <a:avLst/>
              </a:prstGeom>
              <a:noFill/>
              <a:ln w="19050">
                <a:solidFill>
                  <a:schemeClr val="accent1"/>
                </a:solidFill>
                <a:round/>
                <a:headEnd/>
                <a:tailEnd/>
              </a:ln>
            </p:spPr>
            <p:txBody>
              <a:bodyPr/>
              <a:lstStyle/>
              <a:p>
                <a:endParaRPr lang="en-GB"/>
              </a:p>
            </p:txBody>
          </p:sp>
          <p:sp>
            <p:nvSpPr>
              <p:cNvPr id="112" name="Line 122">
                <a:extLst>
                  <a:ext uri="{FF2B5EF4-FFF2-40B4-BE49-F238E27FC236}">
                    <a16:creationId xmlns:a16="http://schemas.microsoft.com/office/drawing/2014/main" id="{A34E8C52-E0CC-2E53-9749-E64AA89B5ABD}"/>
                  </a:ext>
                </a:extLst>
              </p:cNvPr>
              <p:cNvSpPr>
                <a:spLocks noChangeShapeType="1"/>
              </p:cNvSpPr>
              <p:nvPr/>
            </p:nvSpPr>
            <p:spPr bwMode="auto">
              <a:xfrm rot="5400000">
                <a:off x="2493" y="3058"/>
                <a:ext cx="22" cy="1"/>
              </a:xfrm>
              <a:prstGeom prst="line">
                <a:avLst/>
              </a:prstGeom>
              <a:noFill/>
              <a:ln w="19050">
                <a:solidFill>
                  <a:schemeClr val="accent1"/>
                </a:solidFill>
                <a:round/>
                <a:headEnd/>
                <a:tailEnd/>
              </a:ln>
            </p:spPr>
            <p:txBody>
              <a:bodyPr/>
              <a:lstStyle/>
              <a:p>
                <a:endParaRPr lang="en-GB"/>
              </a:p>
            </p:txBody>
          </p:sp>
          <p:sp>
            <p:nvSpPr>
              <p:cNvPr id="113" name="Line 123">
                <a:extLst>
                  <a:ext uri="{FF2B5EF4-FFF2-40B4-BE49-F238E27FC236}">
                    <a16:creationId xmlns:a16="http://schemas.microsoft.com/office/drawing/2014/main" id="{E9325E23-9B8E-7963-2519-3A6D0322DCD7}"/>
                  </a:ext>
                </a:extLst>
              </p:cNvPr>
              <p:cNvSpPr>
                <a:spLocks noChangeShapeType="1"/>
              </p:cNvSpPr>
              <p:nvPr/>
            </p:nvSpPr>
            <p:spPr bwMode="auto">
              <a:xfrm rot="5400000">
                <a:off x="2495" y="3078"/>
                <a:ext cx="17" cy="1"/>
              </a:xfrm>
              <a:prstGeom prst="line">
                <a:avLst/>
              </a:prstGeom>
              <a:noFill/>
              <a:ln w="19050">
                <a:solidFill>
                  <a:schemeClr val="accent1"/>
                </a:solidFill>
                <a:round/>
                <a:headEnd/>
                <a:tailEnd/>
              </a:ln>
            </p:spPr>
            <p:txBody>
              <a:bodyPr/>
              <a:lstStyle/>
              <a:p>
                <a:endParaRPr lang="en-GB"/>
              </a:p>
            </p:txBody>
          </p:sp>
          <p:sp>
            <p:nvSpPr>
              <p:cNvPr id="114" name="Freeform 124">
                <a:extLst>
                  <a:ext uri="{FF2B5EF4-FFF2-40B4-BE49-F238E27FC236}">
                    <a16:creationId xmlns:a16="http://schemas.microsoft.com/office/drawing/2014/main" id="{6935DF33-C64C-D5B6-D7B5-64DA76D628B9}"/>
                  </a:ext>
                </a:extLst>
              </p:cNvPr>
              <p:cNvSpPr>
                <a:spLocks/>
              </p:cNvSpPr>
              <p:nvPr/>
            </p:nvSpPr>
            <p:spPr bwMode="auto">
              <a:xfrm rot="5400000">
                <a:off x="2492" y="3096"/>
                <a:ext cx="22" cy="4"/>
              </a:xfrm>
              <a:custGeom>
                <a:avLst/>
                <a:gdLst/>
                <a:ahLst/>
                <a:cxnLst>
                  <a:cxn ang="0">
                    <a:pos x="0" y="0"/>
                  </a:cxn>
                  <a:cxn ang="0">
                    <a:pos x="8" y="0"/>
                  </a:cxn>
                  <a:cxn ang="0">
                    <a:pos x="20" y="4"/>
                  </a:cxn>
                </a:cxnLst>
                <a:rect l="0" t="0" r="r" b="b"/>
                <a:pathLst>
                  <a:path w="20" h="4">
                    <a:moveTo>
                      <a:pt x="0" y="0"/>
                    </a:moveTo>
                    <a:lnTo>
                      <a:pt x="8" y="0"/>
                    </a:lnTo>
                    <a:lnTo>
                      <a:pt x="20" y="4"/>
                    </a:lnTo>
                  </a:path>
                </a:pathLst>
              </a:custGeom>
              <a:noFill/>
              <a:ln w="19050" cmpd="sng">
                <a:solidFill>
                  <a:schemeClr val="accent1"/>
                </a:solidFill>
                <a:prstDash val="solid"/>
                <a:round/>
                <a:headEnd/>
                <a:tailEnd/>
              </a:ln>
            </p:spPr>
            <p:txBody>
              <a:bodyPr/>
              <a:lstStyle/>
              <a:p>
                <a:endParaRPr lang="en-GB"/>
              </a:p>
            </p:txBody>
          </p:sp>
        </p:grpSp>
        <mc:AlternateContent xmlns:mc="http://schemas.openxmlformats.org/markup-compatibility/2006" xmlns:a14="http://schemas.microsoft.com/office/drawing/2010/main">
          <mc:Choice Requires="a14">
            <p:sp>
              <p:nvSpPr>
                <p:cNvPr id="42" name="Object 27">
                  <a:extLst>
                    <a:ext uri="{FF2B5EF4-FFF2-40B4-BE49-F238E27FC236}">
                      <a16:creationId xmlns:a16="http://schemas.microsoft.com/office/drawing/2014/main" id="{88746DAB-B120-A706-5F96-1F3F1E78E111}"/>
                    </a:ext>
                  </a:extLst>
                </p:cNvPr>
                <p:cNvSpPr txBox="1"/>
                <p:nvPr/>
              </p:nvSpPr>
              <p:spPr bwMode="auto">
                <a:xfrm>
                  <a:off x="6279660" y="2858688"/>
                  <a:ext cx="238710" cy="312390"/>
                </a:xfrm>
                <a:prstGeom prst="rect">
                  <a:avLst/>
                </a:prstGeom>
                <a:noFill/>
              </p:spPr>
              <p:txBody>
                <a:bodyPr>
                  <a:normAutofit fontScale="25000" lnSpcReduction="20000"/>
                </a:bodyPr>
                <a:lstStyle/>
                <a:p>
                  <a:pPr/>
                  <a14:m>
                    <m:oMathPara xmlns:m="http://schemas.openxmlformats.org/officeDocument/2006/math">
                      <m:oMathParaPr>
                        <m:jc m:val="center"/>
                      </m:oMathParaPr>
                      <m:oMath xmlns:m="http://schemas.openxmlformats.org/officeDocument/2006/math">
                        <m:r>
                          <a:rPr lang="en-GB" sz="4800" i="1">
                            <a:solidFill>
                              <a:srgbClr val="000000"/>
                            </a:solidFill>
                            <a:latin typeface="Cambria Math" panose="02040503050406030204" pitchFamily="18" charset="0"/>
                          </a:rPr>
                          <m:t>𝜎</m:t>
                        </m:r>
                      </m:oMath>
                    </m:oMathPara>
                  </a14:m>
                  <a:endParaRPr lang="en-GB" dirty="0"/>
                </a:p>
              </p:txBody>
            </p:sp>
          </mc:Choice>
          <mc:Fallback xmlns="">
            <p:sp>
              <p:nvSpPr>
                <p:cNvPr id="42" name="Object 27">
                  <a:extLst>
                    <a:ext uri="{FF2B5EF4-FFF2-40B4-BE49-F238E27FC236}">
                      <a16:creationId xmlns:a16="http://schemas.microsoft.com/office/drawing/2014/main" id="{88746DAB-B120-A706-5F96-1F3F1E78E111}"/>
                    </a:ext>
                  </a:extLst>
                </p:cNvPr>
                <p:cNvSpPr txBox="1">
                  <a:spLocks noRot="1" noChangeAspect="1" noMove="1" noResize="1" noEditPoints="1" noAdjustHandles="1" noChangeArrowheads="1" noChangeShapeType="1" noTextEdit="1"/>
                </p:cNvSpPr>
                <p:nvPr/>
              </p:nvSpPr>
              <p:spPr bwMode="auto">
                <a:xfrm>
                  <a:off x="6279660" y="2858688"/>
                  <a:ext cx="238710" cy="312390"/>
                </a:xfrm>
                <a:prstGeom prst="rect">
                  <a:avLst/>
                </a:prstGeom>
                <a:blipFill>
                  <a:blip r:embed="rId3"/>
                  <a:stretch>
                    <a:fillRect r="-2778"/>
                  </a:stretch>
                </a:blipFill>
              </p:spPr>
              <p:txBody>
                <a:bodyPr/>
                <a:lstStyle/>
                <a:p>
                  <a:r>
                    <a:rPr lang="en-GB">
                      <a:noFill/>
                    </a:rPr>
                    <a:t> </a:t>
                  </a:r>
                </a:p>
              </p:txBody>
            </p:sp>
          </mc:Fallback>
        </mc:AlternateContent>
      </p:grpSp>
      <p:sp>
        <p:nvSpPr>
          <p:cNvPr id="115" name="Line 20">
            <a:extLst>
              <a:ext uri="{FF2B5EF4-FFF2-40B4-BE49-F238E27FC236}">
                <a16:creationId xmlns:a16="http://schemas.microsoft.com/office/drawing/2014/main" id="{1F9A390A-911E-C6C0-1217-E8918B2EA61A}"/>
              </a:ext>
            </a:extLst>
          </p:cNvPr>
          <p:cNvSpPr>
            <a:spLocks noChangeShapeType="1"/>
          </p:cNvSpPr>
          <p:nvPr/>
        </p:nvSpPr>
        <p:spPr bwMode="auto">
          <a:xfrm>
            <a:off x="8002209" y="3309813"/>
            <a:ext cx="1742" cy="359753"/>
          </a:xfrm>
          <a:prstGeom prst="line">
            <a:avLst/>
          </a:prstGeom>
          <a:noFill/>
          <a:ln w="9525">
            <a:solidFill>
              <a:schemeClr val="tx1"/>
            </a:solidFill>
            <a:round/>
            <a:headEnd/>
            <a:tailEnd type="triangle" w="med" len="med"/>
          </a:ln>
          <a:effectLst/>
        </p:spPr>
        <p:txBody>
          <a:bodyPr wrap="none" lIns="0" tIns="0" rIns="0" bIns="0" anchor="ctr"/>
          <a:lstStyle/>
          <a:p>
            <a:endParaRPr lang="en-GB"/>
          </a:p>
        </p:txBody>
      </p:sp>
      <p:sp>
        <p:nvSpPr>
          <p:cNvPr id="116" name="Line 21">
            <a:extLst>
              <a:ext uri="{FF2B5EF4-FFF2-40B4-BE49-F238E27FC236}">
                <a16:creationId xmlns:a16="http://schemas.microsoft.com/office/drawing/2014/main" id="{41ED949C-512B-BD78-4FF0-EFD145A1A8CD}"/>
              </a:ext>
            </a:extLst>
          </p:cNvPr>
          <p:cNvSpPr>
            <a:spLocks noChangeShapeType="1"/>
          </p:cNvSpPr>
          <p:nvPr/>
        </p:nvSpPr>
        <p:spPr bwMode="auto">
          <a:xfrm flipV="1">
            <a:off x="8002481" y="2944954"/>
            <a:ext cx="1" cy="364912"/>
          </a:xfrm>
          <a:prstGeom prst="line">
            <a:avLst/>
          </a:prstGeom>
          <a:noFill/>
          <a:ln w="9525">
            <a:solidFill>
              <a:schemeClr val="tx1"/>
            </a:solidFill>
            <a:round/>
            <a:headEnd/>
            <a:tailEnd type="triangle" w="med" len="med"/>
          </a:ln>
          <a:effectLst/>
        </p:spPr>
        <p:txBody>
          <a:bodyPr wrap="none" lIns="0" tIns="0" rIns="0" bIns="0" anchor="ctr"/>
          <a:lstStyle/>
          <a:p>
            <a:endParaRPr lang="en-GB"/>
          </a:p>
        </p:txBody>
      </p:sp>
      <p:sp>
        <p:nvSpPr>
          <p:cNvPr id="117" name="Text Box 24">
            <a:extLst>
              <a:ext uri="{FF2B5EF4-FFF2-40B4-BE49-F238E27FC236}">
                <a16:creationId xmlns:a16="http://schemas.microsoft.com/office/drawing/2014/main" id="{2B662526-AEC6-9181-0C0E-135832E38203}"/>
              </a:ext>
            </a:extLst>
          </p:cNvPr>
          <p:cNvSpPr txBox="1">
            <a:spLocks noChangeArrowheads="1"/>
          </p:cNvSpPr>
          <p:nvPr/>
        </p:nvSpPr>
        <p:spPr bwMode="auto">
          <a:xfrm>
            <a:off x="8144638" y="1917089"/>
            <a:ext cx="539838" cy="153888"/>
          </a:xfrm>
          <a:prstGeom prst="rect">
            <a:avLst/>
          </a:prstGeom>
          <a:noFill/>
          <a:ln w="9525">
            <a:noFill/>
            <a:miter lim="800000"/>
            <a:headEnd/>
            <a:tailEnd/>
          </a:ln>
          <a:effectLst/>
        </p:spPr>
        <p:txBody>
          <a:bodyPr wrap="square" lIns="0" tIns="0" rIns="0" bIns="0">
            <a:spAutoFit/>
          </a:bodyPr>
          <a:lstStyle/>
          <a:p>
            <a:pPr defTabSz="858838"/>
            <a:r>
              <a:rPr lang="en-GB" sz="1000" dirty="0"/>
              <a:t>Likelihood</a:t>
            </a:r>
          </a:p>
        </p:txBody>
      </p:sp>
      <p:sp>
        <p:nvSpPr>
          <p:cNvPr id="118" name="Rectangle 25">
            <a:extLst>
              <a:ext uri="{FF2B5EF4-FFF2-40B4-BE49-F238E27FC236}">
                <a16:creationId xmlns:a16="http://schemas.microsoft.com/office/drawing/2014/main" id="{22143C38-10E0-5966-E6BC-37D34A2C6B60}"/>
              </a:ext>
            </a:extLst>
          </p:cNvPr>
          <p:cNvSpPr>
            <a:spLocks noChangeArrowheads="1"/>
          </p:cNvSpPr>
          <p:nvPr/>
        </p:nvSpPr>
        <p:spPr bwMode="auto">
          <a:xfrm>
            <a:off x="7750494" y="4519181"/>
            <a:ext cx="355354" cy="153888"/>
          </a:xfrm>
          <a:prstGeom prst="rect">
            <a:avLst/>
          </a:prstGeom>
          <a:noFill/>
          <a:ln w="9525">
            <a:noFill/>
            <a:miter lim="800000"/>
            <a:headEnd/>
            <a:tailEnd/>
          </a:ln>
          <a:effectLst/>
        </p:spPr>
        <p:txBody>
          <a:bodyPr wrap="square" lIns="0" tIns="0" rIns="0" bIns="0">
            <a:spAutoFit/>
          </a:bodyPr>
          <a:lstStyle/>
          <a:p>
            <a:pPr defTabSz="858838"/>
            <a:r>
              <a:rPr lang="en-GB" sz="1000" dirty="0"/>
              <a:t>Return</a:t>
            </a:r>
          </a:p>
        </p:txBody>
      </p:sp>
      <mc:AlternateContent xmlns:mc="http://schemas.openxmlformats.org/markup-compatibility/2006" xmlns:a14="http://schemas.microsoft.com/office/drawing/2010/main">
        <mc:Choice Requires="a14">
          <p:sp>
            <p:nvSpPr>
              <p:cNvPr id="119" name="Object 27">
                <a:extLst>
                  <a:ext uri="{FF2B5EF4-FFF2-40B4-BE49-F238E27FC236}">
                    <a16:creationId xmlns:a16="http://schemas.microsoft.com/office/drawing/2014/main" id="{266E27A0-5E08-627D-1E1D-1FF60BD27FA3}"/>
                  </a:ext>
                </a:extLst>
              </p:cNvPr>
              <p:cNvSpPr txBox="1"/>
              <p:nvPr/>
            </p:nvSpPr>
            <p:spPr bwMode="auto">
              <a:xfrm>
                <a:off x="7926092" y="3017416"/>
                <a:ext cx="358397" cy="263111"/>
              </a:xfrm>
              <a:prstGeom prst="rect">
                <a:avLst/>
              </a:prstGeom>
              <a:noFill/>
            </p:spPr>
            <p:txBody>
              <a:bodyPr>
                <a:normAutofit fontScale="25000" lnSpcReduction="20000"/>
              </a:bodyPr>
              <a:lstStyle/>
              <a:p>
                <a:pPr/>
                <a14:m>
                  <m:oMathPara xmlns:m="http://schemas.openxmlformats.org/officeDocument/2006/math">
                    <m:oMathParaPr>
                      <m:jc m:val="center"/>
                    </m:oMathParaPr>
                    <m:oMath xmlns:m="http://schemas.openxmlformats.org/officeDocument/2006/math">
                      <m:rad>
                        <m:radPr>
                          <m:degHide m:val="on"/>
                          <m:ctrlPr>
                            <a:rPr lang="en-GB" sz="4800" i="1" smtClean="0">
                              <a:solidFill>
                                <a:srgbClr val="000000"/>
                              </a:solidFill>
                              <a:latin typeface="Cambria Math" panose="02040503050406030204" pitchFamily="18" charset="0"/>
                            </a:rPr>
                          </m:ctrlPr>
                        </m:radPr>
                        <m:deg/>
                        <m:e>
                          <m:r>
                            <a:rPr lang="en-GB" sz="4800" b="0" i="1" smtClean="0">
                              <a:solidFill>
                                <a:srgbClr val="000000"/>
                              </a:solidFill>
                              <a:latin typeface="Cambria Math" panose="02040503050406030204" pitchFamily="18" charset="0"/>
                            </a:rPr>
                            <m:t>2</m:t>
                          </m:r>
                        </m:e>
                      </m:rad>
                      <m:r>
                        <a:rPr lang="en-GB" sz="4800" i="1">
                          <a:solidFill>
                            <a:srgbClr val="000000"/>
                          </a:solidFill>
                          <a:latin typeface="Cambria Math" panose="02040503050406030204" pitchFamily="18" charset="0"/>
                        </a:rPr>
                        <m:t>𝜎</m:t>
                      </m:r>
                    </m:oMath>
                  </m:oMathPara>
                </a14:m>
                <a:endParaRPr lang="en-GB" dirty="0"/>
              </a:p>
            </p:txBody>
          </p:sp>
        </mc:Choice>
        <mc:Fallback xmlns="">
          <p:sp>
            <p:nvSpPr>
              <p:cNvPr id="119" name="Object 27">
                <a:extLst>
                  <a:ext uri="{FF2B5EF4-FFF2-40B4-BE49-F238E27FC236}">
                    <a16:creationId xmlns:a16="http://schemas.microsoft.com/office/drawing/2014/main" id="{266E27A0-5E08-627D-1E1D-1FF60BD27FA3}"/>
                  </a:ext>
                </a:extLst>
              </p:cNvPr>
              <p:cNvSpPr txBox="1">
                <a:spLocks noRot="1" noChangeAspect="1" noMove="1" noResize="1" noEditPoints="1" noAdjustHandles="1" noChangeArrowheads="1" noChangeShapeType="1" noTextEdit="1"/>
              </p:cNvSpPr>
              <p:nvPr/>
            </p:nvSpPr>
            <p:spPr bwMode="auto">
              <a:xfrm>
                <a:off x="7926092" y="3017416"/>
                <a:ext cx="358397" cy="263111"/>
              </a:xfrm>
              <a:prstGeom prst="rect">
                <a:avLst/>
              </a:prstGeom>
              <a:blipFill>
                <a:blip r:embed="rId4"/>
                <a:stretch>
                  <a:fillRect r="-13559"/>
                </a:stretch>
              </a:blipFill>
            </p:spPr>
            <p:txBody>
              <a:bodyPr/>
              <a:lstStyle/>
              <a:p>
                <a:r>
                  <a:rPr lang="en-GB">
                    <a:noFill/>
                  </a:rPr>
                  <a:t> </a:t>
                </a:r>
              </a:p>
            </p:txBody>
          </p:sp>
        </mc:Fallback>
      </mc:AlternateContent>
      <p:sp>
        <p:nvSpPr>
          <p:cNvPr id="120" name="Line 49">
            <a:extLst>
              <a:ext uri="{FF2B5EF4-FFF2-40B4-BE49-F238E27FC236}">
                <a16:creationId xmlns:a16="http://schemas.microsoft.com/office/drawing/2014/main" id="{9DE830E3-ADE6-192A-6EA1-324132907CAA}"/>
              </a:ext>
            </a:extLst>
          </p:cNvPr>
          <p:cNvSpPr>
            <a:spLocks noChangeShapeType="1"/>
          </p:cNvSpPr>
          <p:nvPr/>
        </p:nvSpPr>
        <p:spPr bwMode="auto">
          <a:xfrm rot="5400000" flipV="1">
            <a:off x="8113318" y="1387186"/>
            <a:ext cx="0" cy="965304"/>
          </a:xfrm>
          <a:prstGeom prst="line">
            <a:avLst/>
          </a:prstGeom>
          <a:noFill/>
          <a:ln w="9525">
            <a:solidFill>
              <a:schemeClr val="tx1"/>
            </a:solidFill>
            <a:round/>
            <a:headEnd/>
            <a:tailEnd type="triangle" w="med" len="med"/>
          </a:ln>
          <a:effectLst/>
        </p:spPr>
        <p:txBody>
          <a:bodyPr wrap="none" lIns="0" tIns="0" rIns="0" bIns="0" anchor="ctr"/>
          <a:lstStyle/>
          <a:p>
            <a:endParaRPr lang="en-GB"/>
          </a:p>
        </p:txBody>
      </p:sp>
      <p:sp>
        <p:nvSpPr>
          <p:cNvPr id="121" name="Line 50">
            <a:extLst>
              <a:ext uri="{FF2B5EF4-FFF2-40B4-BE49-F238E27FC236}">
                <a16:creationId xmlns:a16="http://schemas.microsoft.com/office/drawing/2014/main" id="{B996C40B-9566-0ACE-D96F-8692E58CEE3A}"/>
              </a:ext>
            </a:extLst>
          </p:cNvPr>
          <p:cNvSpPr>
            <a:spLocks noChangeShapeType="1"/>
          </p:cNvSpPr>
          <p:nvPr/>
        </p:nvSpPr>
        <p:spPr bwMode="auto">
          <a:xfrm rot="5400000">
            <a:off x="8143775" y="2794611"/>
            <a:ext cx="0" cy="1027582"/>
          </a:xfrm>
          <a:prstGeom prst="line">
            <a:avLst/>
          </a:prstGeom>
          <a:noFill/>
          <a:ln w="9525">
            <a:solidFill>
              <a:schemeClr val="tx1"/>
            </a:solidFill>
            <a:round/>
            <a:headEnd/>
            <a:tailEnd/>
          </a:ln>
          <a:effectLst/>
        </p:spPr>
        <p:txBody>
          <a:bodyPr wrap="none" lIns="0" tIns="0" rIns="0" bIns="0" anchor="ctr"/>
          <a:lstStyle/>
          <a:p>
            <a:endParaRPr lang="en-GB"/>
          </a:p>
        </p:txBody>
      </p:sp>
      <p:sp>
        <p:nvSpPr>
          <p:cNvPr id="122" name="Line 51">
            <a:extLst>
              <a:ext uri="{FF2B5EF4-FFF2-40B4-BE49-F238E27FC236}">
                <a16:creationId xmlns:a16="http://schemas.microsoft.com/office/drawing/2014/main" id="{A40A5EE8-0E57-DC2C-1707-FBD1C95E8C65}"/>
              </a:ext>
            </a:extLst>
          </p:cNvPr>
          <p:cNvSpPr>
            <a:spLocks noChangeShapeType="1"/>
          </p:cNvSpPr>
          <p:nvPr/>
        </p:nvSpPr>
        <p:spPr bwMode="auto">
          <a:xfrm rot="5400000">
            <a:off x="6251646" y="3245263"/>
            <a:ext cx="2758040" cy="0"/>
          </a:xfrm>
          <a:prstGeom prst="line">
            <a:avLst/>
          </a:prstGeom>
          <a:noFill/>
          <a:ln w="9525">
            <a:solidFill>
              <a:schemeClr val="tx1"/>
            </a:solidFill>
            <a:round/>
            <a:headEnd/>
            <a:tailEnd type="triangle"/>
          </a:ln>
        </p:spPr>
        <p:txBody>
          <a:bodyPr/>
          <a:lstStyle/>
          <a:p>
            <a:endParaRPr lang="en-GB"/>
          </a:p>
        </p:txBody>
      </p:sp>
      <p:grpSp>
        <p:nvGrpSpPr>
          <p:cNvPr id="123" name="Group 52">
            <a:extLst>
              <a:ext uri="{FF2B5EF4-FFF2-40B4-BE49-F238E27FC236}">
                <a16:creationId xmlns:a16="http://schemas.microsoft.com/office/drawing/2014/main" id="{809F55BE-73B7-CF83-F0FF-8A70EE8C4960}"/>
              </a:ext>
            </a:extLst>
          </p:cNvPr>
          <p:cNvGrpSpPr>
            <a:grpSpLocks/>
          </p:cNvGrpSpPr>
          <p:nvPr/>
        </p:nvGrpSpPr>
        <p:grpSpPr bwMode="auto">
          <a:xfrm>
            <a:off x="7636875" y="2196039"/>
            <a:ext cx="809830" cy="2222299"/>
            <a:chOff x="2501" y="1694"/>
            <a:chExt cx="750" cy="1415"/>
          </a:xfrm>
        </p:grpSpPr>
        <p:sp>
          <p:nvSpPr>
            <p:cNvPr id="124" name="Freeform 53">
              <a:extLst>
                <a:ext uri="{FF2B5EF4-FFF2-40B4-BE49-F238E27FC236}">
                  <a16:creationId xmlns:a16="http://schemas.microsoft.com/office/drawing/2014/main" id="{5B94BBBF-1B39-BECD-20D5-C81AC075A7D0}"/>
                </a:ext>
              </a:extLst>
            </p:cNvPr>
            <p:cNvSpPr>
              <a:spLocks/>
            </p:cNvSpPr>
            <p:nvPr/>
          </p:nvSpPr>
          <p:spPr bwMode="auto">
            <a:xfrm rot="5400000">
              <a:off x="2492" y="1703"/>
              <a:ext cx="21" cy="4"/>
            </a:xfrm>
            <a:custGeom>
              <a:avLst/>
              <a:gdLst/>
              <a:ahLst/>
              <a:cxnLst>
                <a:cxn ang="0">
                  <a:pos x="0" y="4"/>
                </a:cxn>
                <a:cxn ang="0">
                  <a:pos x="8" y="0"/>
                </a:cxn>
                <a:cxn ang="0">
                  <a:pos x="20" y="0"/>
                </a:cxn>
              </a:cxnLst>
              <a:rect l="0" t="0" r="r" b="b"/>
              <a:pathLst>
                <a:path w="20" h="4">
                  <a:moveTo>
                    <a:pt x="0" y="4"/>
                  </a:moveTo>
                  <a:lnTo>
                    <a:pt x="8" y="0"/>
                  </a:lnTo>
                  <a:lnTo>
                    <a:pt x="20" y="0"/>
                  </a:lnTo>
                </a:path>
              </a:pathLst>
            </a:custGeom>
            <a:noFill/>
            <a:ln w="19050" cmpd="sng">
              <a:solidFill>
                <a:schemeClr val="accent1"/>
              </a:solidFill>
              <a:prstDash val="solid"/>
              <a:round/>
              <a:headEnd/>
              <a:tailEnd/>
            </a:ln>
          </p:spPr>
          <p:txBody>
            <a:bodyPr/>
            <a:lstStyle/>
            <a:p>
              <a:endParaRPr lang="en-GB"/>
            </a:p>
          </p:txBody>
        </p:sp>
        <p:sp>
          <p:nvSpPr>
            <p:cNvPr id="125" name="Line 54">
              <a:extLst>
                <a:ext uri="{FF2B5EF4-FFF2-40B4-BE49-F238E27FC236}">
                  <a16:creationId xmlns:a16="http://schemas.microsoft.com/office/drawing/2014/main" id="{DF054B3E-CAB9-242A-0563-226B5C9D21FD}"/>
                </a:ext>
              </a:extLst>
            </p:cNvPr>
            <p:cNvSpPr>
              <a:spLocks noChangeShapeType="1"/>
            </p:cNvSpPr>
            <p:nvPr/>
          </p:nvSpPr>
          <p:spPr bwMode="auto">
            <a:xfrm rot="5400000">
              <a:off x="2495" y="1723"/>
              <a:ext cx="18" cy="1"/>
            </a:xfrm>
            <a:prstGeom prst="line">
              <a:avLst/>
            </a:prstGeom>
            <a:noFill/>
            <a:ln w="19050">
              <a:solidFill>
                <a:schemeClr val="accent1"/>
              </a:solidFill>
              <a:round/>
              <a:headEnd/>
              <a:tailEnd/>
            </a:ln>
          </p:spPr>
          <p:txBody>
            <a:bodyPr/>
            <a:lstStyle/>
            <a:p>
              <a:endParaRPr lang="en-GB"/>
            </a:p>
          </p:txBody>
        </p:sp>
        <p:sp>
          <p:nvSpPr>
            <p:cNvPr id="126" name="Line 55">
              <a:extLst>
                <a:ext uri="{FF2B5EF4-FFF2-40B4-BE49-F238E27FC236}">
                  <a16:creationId xmlns:a16="http://schemas.microsoft.com/office/drawing/2014/main" id="{5DA41A7D-1CDD-36FF-B0AE-CB13BFBEEC68}"/>
                </a:ext>
              </a:extLst>
            </p:cNvPr>
            <p:cNvSpPr>
              <a:spLocks noChangeShapeType="1"/>
            </p:cNvSpPr>
            <p:nvPr/>
          </p:nvSpPr>
          <p:spPr bwMode="auto">
            <a:xfrm rot="5400000">
              <a:off x="2493" y="1743"/>
              <a:ext cx="21" cy="1"/>
            </a:xfrm>
            <a:prstGeom prst="line">
              <a:avLst/>
            </a:prstGeom>
            <a:noFill/>
            <a:ln w="19050">
              <a:solidFill>
                <a:schemeClr val="accent1"/>
              </a:solidFill>
              <a:round/>
              <a:headEnd/>
              <a:tailEnd/>
            </a:ln>
          </p:spPr>
          <p:txBody>
            <a:bodyPr/>
            <a:lstStyle/>
            <a:p>
              <a:endParaRPr lang="en-GB"/>
            </a:p>
          </p:txBody>
        </p:sp>
        <p:sp>
          <p:nvSpPr>
            <p:cNvPr id="127" name="Line 56">
              <a:extLst>
                <a:ext uri="{FF2B5EF4-FFF2-40B4-BE49-F238E27FC236}">
                  <a16:creationId xmlns:a16="http://schemas.microsoft.com/office/drawing/2014/main" id="{04976D6A-B76C-0227-5276-91032AF372E8}"/>
                </a:ext>
              </a:extLst>
            </p:cNvPr>
            <p:cNvSpPr>
              <a:spLocks noChangeShapeType="1"/>
            </p:cNvSpPr>
            <p:nvPr/>
          </p:nvSpPr>
          <p:spPr bwMode="auto">
            <a:xfrm rot="5400000">
              <a:off x="2495" y="1762"/>
              <a:ext cx="17" cy="1"/>
            </a:xfrm>
            <a:prstGeom prst="line">
              <a:avLst/>
            </a:prstGeom>
            <a:noFill/>
            <a:ln w="19050">
              <a:solidFill>
                <a:schemeClr val="accent1"/>
              </a:solidFill>
              <a:round/>
              <a:headEnd/>
              <a:tailEnd/>
            </a:ln>
          </p:spPr>
          <p:txBody>
            <a:bodyPr/>
            <a:lstStyle/>
            <a:p>
              <a:endParaRPr lang="en-GB"/>
            </a:p>
          </p:txBody>
        </p:sp>
        <p:sp>
          <p:nvSpPr>
            <p:cNvPr id="128" name="Line 57">
              <a:extLst>
                <a:ext uri="{FF2B5EF4-FFF2-40B4-BE49-F238E27FC236}">
                  <a16:creationId xmlns:a16="http://schemas.microsoft.com/office/drawing/2014/main" id="{E82BF5A4-6107-BAE3-0126-6B09AB357641}"/>
                </a:ext>
              </a:extLst>
            </p:cNvPr>
            <p:cNvSpPr>
              <a:spLocks noChangeShapeType="1"/>
            </p:cNvSpPr>
            <p:nvPr/>
          </p:nvSpPr>
          <p:spPr bwMode="auto">
            <a:xfrm rot="5400000" flipV="1">
              <a:off x="2495" y="1780"/>
              <a:ext cx="22" cy="3"/>
            </a:xfrm>
            <a:prstGeom prst="line">
              <a:avLst/>
            </a:prstGeom>
            <a:noFill/>
            <a:ln w="19050">
              <a:solidFill>
                <a:schemeClr val="accent1"/>
              </a:solidFill>
              <a:round/>
              <a:headEnd/>
              <a:tailEnd/>
            </a:ln>
          </p:spPr>
          <p:txBody>
            <a:bodyPr/>
            <a:lstStyle/>
            <a:p>
              <a:endParaRPr lang="en-GB"/>
            </a:p>
          </p:txBody>
        </p:sp>
        <p:sp>
          <p:nvSpPr>
            <p:cNvPr id="129" name="Line 58">
              <a:extLst>
                <a:ext uri="{FF2B5EF4-FFF2-40B4-BE49-F238E27FC236}">
                  <a16:creationId xmlns:a16="http://schemas.microsoft.com/office/drawing/2014/main" id="{1E4368E1-0FD2-D777-9A0B-E106569948E2}"/>
                </a:ext>
              </a:extLst>
            </p:cNvPr>
            <p:cNvSpPr>
              <a:spLocks noChangeShapeType="1"/>
            </p:cNvSpPr>
            <p:nvPr/>
          </p:nvSpPr>
          <p:spPr bwMode="auto">
            <a:xfrm rot="5400000" flipV="1">
              <a:off x="2498" y="1802"/>
              <a:ext cx="21" cy="3"/>
            </a:xfrm>
            <a:prstGeom prst="line">
              <a:avLst/>
            </a:prstGeom>
            <a:noFill/>
            <a:ln w="19050">
              <a:solidFill>
                <a:schemeClr val="accent1"/>
              </a:solidFill>
              <a:round/>
              <a:headEnd/>
              <a:tailEnd/>
            </a:ln>
          </p:spPr>
          <p:txBody>
            <a:bodyPr/>
            <a:lstStyle/>
            <a:p>
              <a:endParaRPr lang="en-GB"/>
            </a:p>
          </p:txBody>
        </p:sp>
        <p:sp>
          <p:nvSpPr>
            <p:cNvPr id="130" name="Line 59">
              <a:extLst>
                <a:ext uri="{FF2B5EF4-FFF2-40B4-BE49-F238E27FC236}">
                  <a16:creationId xmlns:a16="http://schemas.microsoft.com/office/drawing/2014/main" id="{13943E16-6495-8AAC-6D80-6B93C0A126E7}"/>
                </a:ext>
              </a:extLst>
            </p:cNvPr>
            <p:cNvSpPr>
              <a:spLocks noChangeShapeType="1"/>
            </p:cNvSpPr>
            <p:nvPr/>
          </p:nvSpPr>
          <p:spPr bwMode="auto">
            <a:xfrm rot="5400000" flipV="1">
              <a:off x="2503" y="1821"/>
              <a:ext cx="17" cy="3"/>
            </a:xfrm>
            <a:prstGeom prst="line">
              <a:avLst/>
            </a:prstGeom>
            <a:noFill/>
            <a:ln w="19050">
              <a:solidFill>
                <a:schemeClr val="accent1"/>
              </a:solidFill>
              <a:round/>
              <a:headEnd/>
              <a:tailEnd/>
            </a:ln>
          </p:spPr>
          <p:txBody>
            <a:bodyPr/>
            <a:lstStyle/>
            <a:p>
              <a:endParaRPr lang="en-GB"/>
            </a:p>
          </p:txBody>
        </p:sp>
        <p:sp>
          <p:nvSpPr>
            <p:cNvPr id="131" name="Line 60">
              <a:extLst>
                <a:ext uri="{FF2B5EF4-FFF2-40B4-BE49-F238E27FC236}">
                  <a16:creationId xmlns:a16="http://schemas.microsoft.com/office/drawing/2014/main" id="{A2271465-E34C-6612-AD6D-EEFD5EBFA9F9}"/>
                </a:ext>
              </a:extLst>
            </p:cNvPr>
            <p:cNvSpPr>
              <a:spLocks noChangeShapeType="1"/>
            </p:cNvSpPr>
            <p:nvPr/>
          </p:nvSpPr>
          <p:spPr bwMode="auto">
            <a:xfrm rot="5400000" flipV="1">
              <a:off x="2504" y="1840"/>
              <a:ext cx="22" cy="3"/>
            </a:xfrm>
            <a:prstGeom prst="line">
              <a:avLst/>
            </a:prstGeom>
            <a:noFill/>
            <a:ln w="19050">
              <a:solidFill>
                <a:schemeClr val="accent1"/>
              </a:solidFill>
              <a:round/>
              <a:headEnd/>
              <a:tailEnd/>
            </a:ln>
          </p:spPr>
          <p:txBody>
            <a:bodyPr/>
            <a:lstStyle/>
            <a:p>
              <a:endParaRPr lang="en-GB"/>
            </a:p>
          </p:txBody>
        </p:sp>
        <p:sp>
          <p:nvSpPr>
            <p:cNvPr id="132" name="Line 61">
              <a:extLst>
                <a:ext uri="{FF2B5EF4-FFF2-40B4-BE49-F238E27FC236}">
                  <a16:creationId xmlns:a16="http://schemas.microsoft.com/office/drawing/2014/main" id="{7155CBDF-5449-9523-CABB-2F483B84A34B}"/>
                </a:ext>
              </a:extLst>
            </p:cNvPr>
            <p:cNvSpPr>
              <a:spLocks noChangeShapeType="1"/>
            </p:cNvSpPr>
            <p:nvPr/>
          </p:nvSpPr>
          <p:spPr bwMode="auto">
            <a:xfrm rot="5400000" flipV="1">
              <a:off x="2509" y="1860"/>
              <a:ext cx="17" cy="3"/>
            </a:xfrm>
            <a:prstGeom prst="line">
              <a:avLst/>
            </a:prstGeom>
            <a:noFill/>
            <a:ln w="19050">
              <a:solidFill>
                <a:schemeClr val="accent1"/>
              </a:solidFill>
              <a:round/>
              <a:headEnd/>
              <a:tailEnd/>
            </a:ln>
          </p:spPr>
          <p:txBody>
            <a:bodyPr/>
            <a:lstStyle/>
            <a:p>
              <a:endParaRPr lang="en-GB"/>
            </a:p>
          </p:txBody>
        </p:sp>
        <p:sp>
          <p:nvSpPr>
            <p:cNvPr id="133" name="Line 62">
              <a:extLst>
                <a:ext uri="{FF2B5EF4-FFF2-40B4-BE49-F238E27FC236}">
                  <a16:creationId xmlns:a16="http://schemas.microsoft.com/office/drawing/2014/main" id="{4713D051-F873-CDDE-A415-7D67D50C1788}"/>
                </a:ext>
              </a:extLst>
            </p:cNvPr>
            <p:cNvSpPr>
              <a:spLocks noChangeShapeType="1"/>
            </p:cNvSpPr>
            <p:nvPr/>
          </p:nvSpPr>
          <p:spPr bwMode="auto">
            <a:xfrm rot="5400000" flipV="1">
              <a:off x="2512" y="1877"/>
              <a:ext cx="22" cy="7"/>
            </a:xfrm>
            <a:prstGeom prst="line">
              <a:avLst/>
            </a:prstGeom>
            <a:noFill/>
            <a:ln w="19050">
              <a:solidFill>
                <a:schemeClr val="accent1"/>
              </a:solidFill>
              <a:round/>
              <a:headEnd/>
              <a:tailEnd/>
            </a:ln>
          </p:spPr>
          <p:txBody>
            <a:bodyPr/>
            <a:lstStyle/>
            <a:p>
              <a:endParaRPr lang="en-GB"/>
            </a:p>
          </p:txBody>
        </p:sp>
        <p:sp>
          <p:nvSpPr>
            <p:cNvPr id="134" name="Line 63">
              <a:extLst>
                <a:ext uri="{FF2B5EF4-FFF2-40B4-BE49-F238E27FC236}">
                  <a16:creationId xmlns:a16="http://schemas.microsoft.com/office/drawing/2014/main" id="{ED0562B1-AEEB-7A48-5336-F12D0E932A81}"/>
                </a:ext>
              </a:extLst>
            </p:cNvPr>
            <p:cNvSpPr>
              <a:spLocks noChangeShapeType="1"/>
            </p:cNvSpPr>
            <p:nvPr/>
          </p:nvSpPr>
          <p:spPr bwMode="auto">
            <a:xfrm rot="5400000" flipV="1">
              <a:off x="2521" y="1898"/>
              <a:ext cx="17" cy="6"/>
            </a:xfrm>
            <a:prstGeom prst="line">
              <a:avLst/>
            </a:prstGeom>
            <a:noFill/>
            <a:ln w="19050">
              <a:solidFill>
                <a:schemeClr val="accent1"/>
              </a:solidFill>
              <a:round/>
              <a:headEnd/>
              <a:tailEnd/>
            </a:ln>
          </p:spPr>
          <p:txBody>
            <a:bodyPr/>
            <a:lstStyle/>
            <a:p>
              <a:endParaRPr lang="en-GB"/>
            </a:p>
          </p:txBody>
        </p:sp>
        <p:sp>
          <p:nvSpPr>
            <p:cNvPr id="135" name="Line 64">
              <a:extLst>
                <a:ext uri="{FF2B5EF4-FFF2-40B4-BE49-F238E27FC236}">
                  <a16:creationId xmlns:a16="http://schemas.microsoft.com/office/drawing/2014/main" id="{FE3396EC-338B-69D2-8475-A303DE98AF03}"/>
                </a:ext>
              </a:extLst>
            </p:cNvPr>
            <p:cNvSpPr>
              <a:spLocks noChangeShapeType="1"/>
            </p:cNvSpPr>
            <p:nvPr/>
          </p:nvSpPr>
          <p:spPr bwMode="auto">
            <a:xfrm rot="5400000" flipV="1">
              <a:off x="2526" y="1915"/>
              <a:ext cx="21" cy="9"/>
            </a:xfrm>
            <a:prstGeom prst="line">
              <a:avLst/>
            </a:prstGeom>
            <a:noFill/>
            <a:ln w="19050">
              <a:solidFill>
                <a:schemeClr val="accent1"/>
              </a:solidFill>
              <a:round/>
              <a:headEnd/>
              <a:tailEnd/>
            </a:ln>
          </p:spPr>
          <p:txBody>
            <a:bodyPr/>
            <a:lstStyle/>
            <a:p>
              <a:endParaRPr lang="en-GB"/>
            </a:p>
          </p:txBody>
        </p:sp>
        <p:sp>
          <p:nvSpPr>
            <p:cNvPr id="136" name="Line 65">
              <a:extLst>
                <a:ext uri="{FF2B5EF4-FFF2-40B4-BE49-F238E27FC236}">
                  <a16:creationId xmlns:a16="http://schemas.microsoft.com/office/drawing/2014/main" id="{1C93B7AD-96E1-BF5E-43F8-4D15AA74600A}"/>
                </a:ext>
              </a:extLst>
            </p:cNvPr>
            <p:cNvSpPr>
              <a:spLocks noChangeShapeType="1"/>
            </p:cNvSpPr>
            <p:nvPr/>
          </p:nvSpPr>
          <p:spPr bwMode="auto">
            <a:xfrm rot="5400000" flipV="1">
              <a:off x="2537" y="1934"/>
              <a:ext cx="22" cy="13"/>
            </a:xfrm>
            <a:prstGeom prst="line">
              <a:avLst/>
            </a:prstGeom>
            <a:noFill/>
            <a:ln w="19050">
              <a:solidFill>
                <a:schemeClr val="accent1"/>
              </a:solidFill>
              <a:round/>
              <a:headEnd/>
              <a:tailEnd/>
            </a:ln>
          </p:spPr>
          <p:txBody>
            <a:bodyPr/>
            <a:lstStyle/>
            <a:p>
              <a:endParaRPr lang="en-GB"/>
            </a:p>
          </p:txBody>
        </p:sp>
        <p:sp>
          <p:nvSpPr>
            <p:cNvPr id="137" name="Line 66">
              <a:extLst>
                <a:ext uri="{FF2B5EF4-FFF2-40B4-BE49-F238E27FC236}">
                  <a16:creationId xmlns:a16="http://schemas.microsoft.com/office/drawing/2014/main" id="{088A3BF9-A9EF-2AC0-C3E7-5E1202AB8D9E}"/>
                </a:ext>
              </a:extLst>
            </p:cNvPr>
            <p:cNvSpPr>
              <a:spLocks noChangeShapeType="1"/>
            </p:cNvSpPr>
            <p:nvPr/>
          </p:nvSpPr>
          <p:spPr bwMode="auto">
            <a:xfrm rot="5400000" flipV="1">
              <a:off x="2552" y="1954"/>
              <a:ext cx="17" cy="13"/>
            </a:xfrm>
            <a:prstGeom prst="line">
              <a:avLst/>
            </a:prstGeom>
            <a:noFill/>
            <a:ln w="19050">
              <a:solidFill>
                <a:schemeClr val="accent1"/>
              </a:solidFill>
              <a:round/>
              <a:headEnd/>
              <a:tailEnd/>
            </a:ln>
          </p:spPr>
          <p:txBody>
            <a:bodyPr/>
            <a:lstStyle/>
            <a:p>
              <a:endParaRPr lang="en-GB"/>
            </a:p>
          </p:txBody>
        </p:sp>
        <p:sp>
          <p:nvSpPr>
            <p:cNvPr id="138" name="Line 67">
              <a:extLst>
                <a:ext uri="{FF2B5EF4-FFF2-40B4-BE49-F238E27FC236}">
                  <a16:creationId xmlns:a16="http://schemas.microsoft.com/office/drawing/2014/main" id="{ED8AD347-AE7D-7FB9-C421-9873A4818A79}"/>
                </a:ext>
              </a:extLst>
            </p:cNvPr>
            <p:cNvSpPr>
              <a:spLocks noChangeShapeType="1"/>
            </p:cNvSpPr>
            <p:nvPr/>
          </p:nvSpPr>
          <p:spPr bwMode="auto">
            <a:xfrm rot="5400000" flipV="1">
              <a:off x="2564" y="1972"/>
              <a:ext cx="22" cy="15"/>
            </a:xfrm>
            <a:prstGeom prst="line">
              <a:avLst/>
            </a:prstGeom>
            <a:noFill/>
            <a:ln w="19050">
              <a:solidFill>
                <a:schemeClr val="accent1"/>
              </a:solidFill>
              <a:round/>
              <a:headEnd/>
              <a:tailEnd/>
            </a:ln>
          </p:spPr>
          <p:txBody>
            <a:bodyPr/>
            <a:lstStyle/>
            <a:p>
              <a:endParaRPr lang="en-GB"/>
            </a:p>
          </p:txBody>
        </p:sp>
        <p:sp>
          <p:nvSpPr>
            <p:cNvPr id="139" name="Line 68">
              <a:extLst>
                <a:ext uri="{FF2B5EF4-FFF2-40B4-BE49-F238E27FC236}">
                  <a16:creationId xmlns:a16="http://schemas.microsoft.com/office/drawing/2014/main" id="{62D8C83A-E6F7-AD36-C719-7E022CF2D7C0}"/>
                </a:ext>
              </a:extLst>
            </p:cNvPr>
            <p:cNvSpPr>
              <a:spLocks noChangeShapeType="1"/>
            </p:cNvSpPr>
            <p:nvPr/>
          </p:nvSpPr>
          <p:spPr bwMode="auto">
            <a:xfrm rot="5400000" flipV="1">
              <a:off x="2583" y="1990"/>
              <a:ext cx="17" cy="19"/>
            </a:xfrm>
            <a:prstGeom prst="line">
              <a:avLst/>
            </a:prstGeom>
            <a:noFill/>
            <a:ln w="19050">
              <a:solidFill>
                <a:schemeClr val="accent1"/>
              </a:solidFill>
              <a:round/>
              <a:headEnd/>
              <a:tailEnd/>
            </a:ln>
          </p:spPr>
          <p:txBody>
            <a:bodyPr/>
            <a:lstStyle/>
            <a:p>
              <a:endParaRPr lang="en-GB"/>
            </a:p>
          </p:txBody>
        </p:sp>
        <p:sp>
          <p:nvSpPr>
            <p:cNvPr id="140" name="Line 69">
              <a:extLst>
                <a:ext uri="{FF2B5EF4-FFF2-40B4-BE49-F238E27FC236}">
                  <a16:creationId xmlns:a16="http://schemas.microsoft.com/office/drawing/2014/main" id="{ED9934A9-ED38-B219-86A1-46711B0157D5}"/>
                </a:ext>
              </a:extLst>
            </p:cNvPr>
            <p:cNvSpPr>
              <a:spLocks noChangeShapeType="1"/>
            </p:cNvSpPr>
            <p:nvPr/>
          </p:nvSpPr>
          <p:spPr bwMode="auto">
            <a:xfrm rot="5400000" flipV="1">
              <a:off x="2602" y="2008"/>
              <a:ext cx="21" cy="22"/>
            </a:xfrm>
            <a:prstGeom prst="line">
              <a:avLst/>
            </a:prstGeom>
            <a:noFill/>
            <a:ln w="19050">
              <a:solidFill>
                <a:schemeClr val="accent1"/>
              </a:solidFill>
              <a:round/>
              <a:headEnd/>
              <a:tailEnd/>
            </a:ln>
          </p:spPr>
          <p:txBody>
            <a:bodyPr/>
            <a:lstStyle/>
            <a:p>
              <a:endParaRPr lang="en-GB"/>
            </a:p>
          </p:txBody>
        </p:sp>
        <p:sp>
          <p:nvSpPr>
            <p:cNvPr id="141" name="Line 70">
              <a:extLst>
                <a:ext uri="{FF2B5EF4-FFF2-40B4-BE49-F238E27FC236}">
                  <a16:creationId xmlns:a16="http://schemas.microsoft.com/office/drawing/2014/main" id="{A253A992-5F3E-A5A9-4A91-49AD20FEAE64}"/>
                </a:ext>
              </a:extLst>
            </p:cNvPr>
            <p:cNvSpPr>
              <a:spLocks noChangeShapeType="1"/>
            </p:cNvSpPr>
            <p:nvPr/>
          </p:nvSpPr>
          <p:spPr bwMode="auto">
            <a:xfrm rot="5400000" flipV="1">
              <a:off x="2627" y="2025"/>
              <a:ext cx="18" cy="25"/>
            </a:xfrm>
            <a:prstGeom prst="line">
              <a:avLst/>
            </a:prstGeom>
            <a:noFill/>
            <a:ln w="19050">
              <a:solidFill>
                <a:schemeClr val="accent1"/>
              </a:solidFill>
              <a:round/>
              <a:headEnd/>
              <a:tailEnd/>
            </a:ln>
          </p:spPr>
          <p:txBody>
            <a:bodyPr/>
            <a:lstStyle/>
            <a:p>
              <a:endParaRPr lang="en-GB"/>
            </a:p>
          </p:txBody>
        </p:sp>
        <p:sp>
          <p:nvSpPr>
            <p:cNvPr id="142" name="Line 71">
              <a:extLst>
                <a:ext uri="{FF2B5EF4-FFF2-40B4-BE49-F238E27FC236}">
                  <a16:creationId xmlns:a16="http://schemas.microsoft.com/office/drawing/2014/main" id="{3D458D2B-191B-9AE3-4D4B-8D36ED5ACBA4}"/>
                </a:ext>
              </a:extLst>
            </p:cNvPr>
            <p:cNvSpPr>
              <a:spLocks noChangeShapeType="1"/>
            </p:cNvSpPr>
            <p:nvPr/>
          </p:nvSpPr>
          <p:spPr bwMode="auto">
            <a:xfrm rot="5400000" flipV="1">
              <a:off x="2652" y="2043"/>
              <a:ext cx="21" cy="29"/>
            </a:xfrm>
            <a:prstGeom prst="line">
              <a:avLst/>
            </a:prstGeom>
            <a:noFill/>
            <a:ln w="19050">
              <a:solidFill>
                <a:schemeClr val="accent1"/>
              </a:solidFill>
              <a:round/>
              <a:headEnd/>
              <a:tailEnd/>
            </a:ln>
          </p:spPr>
          <p:txBody>
            <a:bodyPr/>
            <a:lstStyle/>
            <a:p>
              <a:endParaRPr lang="en-GB"/>
            </a:p>
          </p:txBody>
        </p:sp>
        <p:sp>
          <p:nvSpPr>
            <p:cNvPr id="143" name="Line 72">
              <a:extLst>
                <a:ext uri="{FF2B5EF4-FFF2-40B4-BE49-F238E27FC236}">
                  <a16:creationId xmlns:a16="http://schemas.microsoft.com/office/drawing/2014/main" id="{2E373C5D-C50F-7020-E231-E64056831125}"/>
                </a:ext>
              </a:extLst>
            </p:cNvPr>
            <p:cNvSpPr>
              <a:spLocks noChangeShapeType="1"/>
            </p:cNvSpPr>
            <p:nvPr/>
          </p:nvSpPr>
          <p:spPr bwMode="auto">
            <a:xfrm rot="5400000" flipV="1">
              <a:off x="2684" y="2061"/>
              <a:ext cx="17" cy="31"/>
            </a:xfrm>
            <a:prstGeom prst="line">
              <a:avLst/>
            </a:prstGeom>
            <a:noFill/>
            <a:ln w="19050">
              <a:solidFill>
                <a:schemeClr val="accent1"/>
              </a:solidFill>
              <a:round/>
              <a:headEnd/>
              <a:tailEnd/>
            </a:ln>
          </p:spPr>
          <p:txBody>
            <a:bodyPr/>
            <a:lstStyle/>
            <a:p>
              <a:endParaRPr lang="en-GB"/>
            </a:p>
          </p:txBody>
        </p:sp>
        <p:sp>
          <p:nvSpPr>
            <p:cNvPr id="144" name="Line 73">
              <a:extLst>
                <a:ext uri="{FF2B5EF4-FFF2-40B4-BE49-F238E27FC236}">
                  <a16:creationId xmlns:a16="http://schemas.microsoft.com/office/drawing/2014/main" id="{F04D7F10-2DB1-3037-FBED-43661205521D}"/>
                </a:ext>
              </a:extLst>
            </p:cNvPr>
            <p:cNvSpPr>
              <a:spLocks noChangeShapeType="1"/>
            </p:cNvSpPr>
            <p:nvPr/>
          </p:nvSpPr>
          <p:spPr bwMode="auto">
            <a:xfrm rot="5400000" flipV="1">
              <a:off x="2715" y="2078"/>
              <a:ext cx="22" cy="35"/>
            </a:xfrm>
            <a:prstGeom prst="line">
              <a:avLst/>
            </a:prstGeom>
            <a:noFill/>
            <a:ln w="19050">
              <a:solidFill>
                <a:schemeClr val="accent1"/>
              </a:solidFill>
              <a:round/>
              <a:headEnd/>
              <a:tailEnd/>
            </a:ln>
          </p:spPr>
          <p:txBody>
            <a:bodyPr/>
            <a:lstStyle/>
            <a:p>
              <a:endParaRPr lang="en-GB"/>
            </a:p>
          </p:txBody>
        </p:sp>
        <p:sp>
          <p:nvSpPr>
            <p:cNvPr id="145" name="Line 74">
              <a:extLst>
                <a:ext uri="{FF2B5EF4-FFF2-40B4-BE49-F238E27FC236}">
                  <a16:creationId xmlns:a16="http://schemas.microsoft.com/office/drawing/2014/main" id="{3A4F1075-FE91-1E19-0401-8FBC6A9AB30D}"/>
                </a:ext>
              </a:extLst>
            </p:cNvPr>
            <p:cNvSpPr>
              <a:spLocks noChangeShapeType="1"/>
            </p:cNvSpPr>
            <p:nvPr/>
          </p:nvSpPr>
          <p:spPr bwMode="auto">
            <a:xfrm rot="5400000" flipV="1">
              <a:off x="2752" y="2099"/>
              <a:ext cx="21" cy="38"/>
            </a:xfrm>
            <a:prstGeom prst="line">
              <a:avLst/>
            </a:prstGeom>
            <a:noFill/>
            <a:ln w="19050">
              <a:solidFill>
                <a:schemeClr val="accent1"/>
              </a:solidFill>
              <a:round/>
              <a:headEnd/>
              <a:tailEnd/>
            </a:ln>
          </p:spPr>
          <p:txBody>
            <a:bodyPr/>
            <a:lstStyle/>
            <a:p>
              <a:endParaRPr lang="en-GB"/>
            </a:p>
          </p:txBody>
        </p:sp>
        <p:sp>
          <p:nvSpPr>
            <p:cNvPr id="146" name="Line 75">
              <a:extLst>
                <a:ext uri="{FF2B5EF4-FFF2-40B4-BE49-F238E27FC236}">
                  <a16:creationId xmlns:a16="http://schemas.microsoft.com/office/drawing/2014/main" id="{645EAD59-D428-0066-7778-3FB233394927}"/>
                </a:ext>
              </a:extLst>
            </p:cNvPr>
            <p:cNvSpPr>
              <a:spLocks noChangeShapeType="1"/>
            </p:cNvSpPr>
            <p:nvPr/>
          </p:nvSpPr>
          <p:spPr bwMode="auto">
            <a:xfrm rot="5400000" flipV="1">
              <a:off x="2793" y="2116"/>
              <a:ext cx="18" cy="41"/>
            </a:xfrm>
            <a:prstGeom prst="line">
              <a:avLst/>
            </a:prstGeom>
            <a:noFill/>
            <a:ln w="19050">
              <a:solidFill>
                <a:schemeClr val="accent1"/>
              </a:solidFill>
              <a:round/>
              <a:headEnd/>
              <a:tailEnd/>
            </a:ln>
          </p:spPr>
          <p:txBody>
            <a:bodyPr/>
            <a:lstStyle/>
            <a:p>
              <a:endParaRPr lang="en-GB"/>
            </a:p>
          </p:txBody>
        </p:sp>
        <p:sp>
          <p:nvSpPr>
            <p:cNvPr id="147" name="Line 76">
              <a:extLst>
                <a:ext uri="{FF2B5EF4-FFF2-40B4-BE49-F238E27FC236}">
                  <a16:creationId xmlns:a16="http://schemas.microsoft.com/office/drawing/2014/main" id="{79300EF6-AE9E-634E-F6FD-66EA1203369F}"/>
                </a:ext>
              </a:extLst>
            </p:cNvPr>
            <p:cNvSpPr>
              <a:spLocks noChangeShapeType="1"/>
            </p:cNvSpPr>
            <p:nvPr/>
          </p:nvSpPr>
          <p:spPr bwMode="auto">
            <a:xfrm rot="5400000" flipV="1">
              <a:off x="2834" y="2135"/>
              <a:ext cx="21" cy="44"/>
            </a:xfrm>
            <a:prstGeom prst="line">
              <a:avLst/>
            </a:prstGeom>
            <a:noFill/>
            <a:ln w="19050">
              <a:solidFill>
                <a:schemeClr val="accent1"/>
              </a:solidFill>
              <a:round/>
              <a:headEnd/>
              <a:tailEnd/>
            </a:ln>
          </p:spPr>
          <p:txBody>
            <a:bodyPr/>
            <a:lstStyle/>
            <a:p>
              <a:endParaRPr lang="en-GB"/>
            </a:p>
          </p:txBody>
        </p:sp>
        <p:sp>
          <p:nvSpPr>
            <p:cNvPr id="148" name="Line 77">
              <a:extLst>
                <a:ext uri="{FF2B5EF4-FFF2-40B4-BE49-F238E27FC236}">
                  <a16:creationId xmlns:a16="http://schemas.microsoft.com/office/drawing/2014/main" id="{4D8A1165-3A03-F6B5-E4DF-8F7099C28DB7}"/>
                </a:ext>
              </a:extLst>
            </p:cNvPr>
            <p:cNvSpPr>
              <a:spLocks noChangeShapeType="1"/>
            </p:cNvSpPr>
            <p:nvPr/>
          </p:nvSpPr>
          <p:spPr bwMode="auto">
            <a:xfrm rot="5400000" flipV="1">
              <a:off x="2880" y="2154"/>
              <a:ext cx="17" cy="44"/>
            </a:xfrm>
            <a:prstGeom prst="line">
              <a:avLst/>
            </a:prstGeom>
            <a:noFill/>
            <a:ln w="19050">
              <a:solidFill>
                <a:schemeClr val="accent1"/>
              </a:solidFill>
              <a:round/>
              <a:headEnd/>
              <a:tailEnd/>
            </a:ln>
          </p:spPr>
          <p:txBody>
            <a:bodyPr/>
            <a:lstStyle/>
            <a:p>
              <a:endParaRPr lang="en-GB"/>
            </a:p>
          </p:txBody>
        </p:sp>
        <p:sp>
          <p:nvSpPr>
            <p:cNvPr id="149" name="Line 78">
              <a:extLst>
                <a:ext uri="{FF2B5EF4-FFF2-40B4-BE49-F238E27FC236}">
                  <a16:creationId xmlns:a16="http://schemas.microsoft.com/office/drawing/2014/main" id="{AFBF792E-5D77-804F-DB0E-D738003AB6C2}"/>
                </a:ext>
              </a:extLst>
            </p:cNvPr>
            <p:cNvSpPr>
              <a:spLocks noChangeShapeType="1"/>
            </p:cNvSpPr>
            <p:nvPr/>
          </p:nvSpPr>
          <p:spPr bwMode="auto">
            <a:xfrm rot="5400000" flipV="1">
              <a:off x="2922" y="2173"/>
              <a:ext cx="22" cy="44"/>
            </a:xfrm>
            <a:prstGeom prst="line">
              <a:avLst/>
            </a:prstGeom>
            <a:noFill/>
            <a:ln w="19050">
              <a:solidFill>
                <a:schemeClr val="accent1"/>
              </a:solidFill>
              <a:round/>
              <a:headEnd/>
              <a:tailEnd/>
            </a:ln>
          </p:spPr>
          <p:txBody>
            <a:bodyPr/>
            <a:lstStyle/>
            <a:p>
              <a:endParaRPr lang="en-GB"/>
            </a:p>
          </p:txBody>
        </p:sp>
        <p:sp>
          <p:nvSpPr>
            <p:cNvPr id="150" name="Line 79">
              <a:extLst>
                <a:ext uri="{FF2B5EF4-FFF2-40B4-BE49-F238E27FC236}">
                  <a16:creationId xmlns:a16="http://schemas.microsoft.com/office/drawing/2014/main" id="{1B74C4F5-599F-7EC5-0A63-F4BBE1F2468A}"/>
                </a:ext>
              </a:extLst>
            </p:cNvPr>
            <p:cNvSpPr>
              <a:spLocks noChangeShapeType="1"/>
            </p:cNvSpPr>
            <p:nvPr/>
          </p:nvSpPr>
          <p:spPr bwMode="auto">
            <a:xfrm rot="5400000" flipV="1">
              <a:off x="2968" y="2193"/>
              <a:ext cx="17" cy="44"/>
            </a:xfrm>
            <a:prstGeom prst="line">
              <a:avLst/>
            </a:prstGeom>
            <a:noFill/>
            <a:ln w="19050">
              <a:solidFill>
                <a:schemeClr val="accent1"/>
              </a:solidFill>
              <a:round/>
              <a:headEnd/>
              <a:tailEnd/>
            </a:ln>
          </p:spPr>
          <p:txBody>
            <a:bodyPr/>
            <a:lstStyle/>
            <a:p>
              <a:endParaRPr lang="en-GB"/>
            </a:p>
          </p:txBody>
        </p:sp>
        <p:sp>
          <p:nvSpPr>
            <p:cNvPr id="151" name="Freeform 80">
              <a:extLst>
                <a:ext uri="{FF2B5EF4-FFF2-40B4-BE49-F238E27FC236}">
                  <a16:creationId xmlns:a16="http://schemas.microsoft.com/office/drawing/2014/main" id="{38C6023C-B935-1F76-3AF7-4CA61DE57CC4}"/>
                </a:ext>
              </a:extLst>
            </p:cNvPr>
            <p:cNvSpPr>
              <a:spLocks/>
            </p:cNvSpPr>
            <p:nvPr/>
          </p:nvSpPr>
          <p:spPr bwMode="auto">
            <a:xfrm rot="5400000">
              <a:off x="3011" y="2210"/>
              <a:ext cx="21" cy="47"/>
            </a:xfrm>
            <a:custGeom>
              <a:avLst/>
              <a:gdLst/>
              <a:ahLst/>
              <a:cxnLst>
                <a:cxn ang="0">
                  <a:pos x="0" y="47"/>
                </a:cxn>
                <a:cxn ang="0">
                  <a:pos x="8" y="22"/>
                </a:cxn>
                <a:cxn ang="0">
                  <a:pos x="20" y="0"/>
                </a:cxn>
              </a:cxnLst>
              <a:rect l="0" t="0" r="r" b="b"/>
              <a:pathLst>
                <a:path w="20" h="47">
                  <a:moveTo>
                    <a:pt x="0" y="47"/>
                  </a:moveTo>
                  <a:lnTo>
                    <a:pt x="8" y="22"/>
                  </a:lnTo>
                  <a:lnTo>
                    <a:pt x="20" y="0"/>
                  </a:lnTo>
                </a:path>
              </a:pathLst>
            </a:custGeom>
            <a:noFill/>
            <a:ln w="19050" cmpd="sng">
              <a:solidFill>
                <a:schemeClr val="accent1"/>
              </a:solidFill>
              <a:prstDash val="solid"/>
              <a:round/>
              <a:headEnd/>
              <a:tailEnd/>
            </a:ln>
          </p:spPr>
          <p:txBody>
            <a:bodyPr/>
            <a:lstStyle/>
            <a:p>
              <a:endParaRPr lang="en-GB"/>
            </a:p>
          </p:txBody>
        </p:sp>
        <p:sp>
          <p:nvSpPr>
            <p:cNvPr id="152" name="Line 81">
              <a:extLst>
                <a:ext uri="{FF2B5EF4-FFF2-40B4-BE49-F238E27FC236}">
                  <a16:creationId xmlns:a16="http://schemas.microsoft.com/office/drawing/2014/main" id="{7BB578EA-36B8-9682-F26B-444BFD09FC31}"/>
                </a:ext>
              </a:extLst>
            </p:cNvPr>
            <p:cNvSpPr>
              <a:spLocks noChangeShapeType="1"/>
            </p:cNvSpPr>
            <p:nvPr/>
          </p:nvSpPr>
          <p:spPr bwMode="auto">
            <a:xfrm rot="5400000" flipV="1">
              <a:off x="3055" y="2234"/>
              <a:ext cx="22" cy="41"/>
            </a:xfrm>
            <a:prstGeom prst="line">
              <a:avLst/>
            </a:prstGeom>
            <a:noFill/>
            <a:ln w="19050">
              <a:solidFill>
                <a:schemeClr val="accent1"/>
              </a:solidFill>
              <a:round/>
              <a:headEnd/>
              <a:tailEnd/>
            </a:ln>
          </p:spPr>
          <p:txBody>
            <a:bodyPr/>
            <a:lstStyle/>
            <a:p>
              <a:endParaRPr lang="en-GB"/>
            </a:p>
          </p:txBody>
        </p:sp>
        <p:sp>
          <p:nvSpPr>
            <p:cNvPr id="153" name="Line 82">
              <a:extLst>
                <a:ext uri="{FF2B5EF4-FFF2-40B4-BE49-F238E27FC236}">
                  <a16:creationId xmlns:a16="http://schemas.microsoft.com/office/drawing/2014/main" id="{EF6603CB-4515-1775-BD70-853742D4C8C4}"/>
                </a:ext>
              </a:extLst>
            </p:cNvPr>
            <p:cNvSpPr>
              <a:spLocks noChangeShapeType="1"/>
            </p:cNvSpPr>
            <p:nvPr/>
          </p:nvSpPr>
          <p:spPr bwMode="auto">
            <a:xfrm rot="5400000" flipV="1">
              <a:off x="3097" y="2256"/>
              <a:ext cx="17" cy="38"/>
            </a:xfrm>
            <a:prstGeom prst="line">
              <a:avLst/>
            </a:prstGeom>
            <a:noFill/>
            <a:ln w="19050">
              <a:solidFill>
                <a:schemeClr val="accent1"/>
              </a:solidFill>
              <a:round/>
              <a:headEnd/>
              <a:tailEnd/>
            </a:ln>
          </p:spPr>
          <p:txBody>
            <a:bodyPr/>
            <a:lstStyle/>
            <a:p>
              <a:endParaRPr lang="en-GB"/>
            </a:p>
          </p:txBody>
        </p:sp>
        <p:sp>
          <p:nvSpPr>
            <p:cNvPr id="154" name="Freeform 83">
              <a:extLst>
                <a:ext uri="{FF2B5EF4-FFF2-40B4-BE49-F238E27FC236}">
                  <a16:creationId xmlns:a16="http://schemas.microsoft.com/office/drawing/2014/main" id="{D6330D74-FB6F-FBBC-1BDC-4029D71A5868}"/>
                </a:ext>
              </a:extLst>
            </p:cNvPr>
            <p:cNvSpPr>
              <a:spLocks/>
            </p:cNvSpPr>
            <p:nvPr/>
          </p:nvSpPr>
          <p:spPr bwMode="auto">
            <a:xfrm rot="5400000">
              <a:off x="3133" y="2275"/>
              <a:ext cx="22" cy="38"/>
            </a:xfrm>
            <a:custGeom>
              <a:avLst/>
              <a:gdLst/>
              <a:ahLst/>
              <a:cxnLst>
                <a:cxn ang="0">
                  <a:pos x="0" y="38"/>
                </a:cxn>
                <a:cxn ang="0">
                  <a:pos x="8" y="19"/>
                </a:cxn>
                <a:cxn ang="0">
                  <a:pos x="21" y="0"/>
                </a:cxn>
              </a:cxnLst>
              <a:rect l="0" t="0" r="r" b="b"/>
              <a:pathLst>
                <a:path w="21" h="38">
                  <a:moveTo>
                    <a:pt x="0" y="38"/>
                  </a:moveTo>
                  <a:lnTo>
                    <a:pt x="8" y="19"/>
                  </a:lnTo>
                  <a:lnTo>
                    <a:pt x="21" y="0"/>
                  </a:lnTo>
                </a:path>
              </a:pathLst>
            </a:custGeom>
            <a:noFill/>
            <a:ln w="19050" cmpd="sng">
              <a:solidFill>
                <a:schemeClr val="accent1"/>
              </a:solidFill>
              <a:prstDash val="solid"/>
              <a:round/>
              <a:headEnd/>
              <a:tailEnd/>
            </a:ln>
          </p:spPr>
          <p:txBody>
            <a:bodyPr/>
            <a:lstStyle/>
            <a:p>
              <a:endParaRPr lang="en-GB"/>
            </a:p>
          </p:txBody>
        </p:sp>
        <p:sp>
          <p:nvSpPr>
            <p:cNvPr id="155" name="Freeform 84">
              <a:extLst>
                <a:ext uri="{FF2B5EF4-FFF2-40B4-BE49-F238E27FC236}">
                  <a16:creationId xmlns:a16="http://schemas.microsoft.com/office/drawing/2014/main" id="{9B2C1332-6DDD-590D-8E40-7958A20C4841}"/>
                </a:ext>
              </a:extLst>
            </p:cNvPr>
            <p:cNvSpPr>
              <a:spLocks/>
            </p:cNvSpPr>
            <p:nvPr/>
          </p:nvSpPr>
          <p:spPr bwMode="auto">
            <a:xfrm rot="5400000">
              <a:off x="3168" y="2300"/>
              <a:ext cx="17" cy="28"/>
            </a:xfrm>
            <a:custGeom>
              <a:avLst/>
              <a:gdLst/>
              <a:ahLst/>
              <a:cxnLst>
                <a:cxn ang="0">
                  <a:pos x="0" y="28"/>
                </a:cxn>
                <a:cxn ang="0">
                  <a:pos x="8" y="12"/>
                </a:cxn>
                <a:cxn ang="0">
                  <a:pos x="16" y="0"/>
                </a:cxn>
              </a:cxnLst>
              <a:rect l="0" t="0" r="r" b="b"/>
              <a:pathLst>
                <a:path w="16" h="28">
                  <a:moveTo>
                    <a:pt x="0" y="28"/>
                  </a:moveTo>
                  <a:lnTo>
                    <a:pt x="8" y="12"/>
                  </a:lnTo>
                  <a:lnTo>
                    <a:pt x="16" y="0"/>
                  </a:lnTo>
                </a:path>
              </a:pathLst>
            </a:custGeom>
            <a:noFill/>
            <a:ln w="19050" cmpd="sng">
              <a:solidFill>
                <a:schemeClr val="accent1"/>
              </a:solidFill>
              <a:prstDash val="solid"/>
              <a:round/>
              <a:headEnd/>
              <a:tailEnd/>
            </a:ln>
          </p:spPr>
          <p:txBody>
            <a:bodyPr/>
            <a:lstStyle/>
            <a:p>
              <a:endParaRPr lang="en-GB"/>
            </a:p>
          </p:txBody>
        </p:sp>
        <p:sp>
          <p:nvSpPr>
            <p:cNvPr id="156" name="Freeform 85">
              <a:extLst>
                <a:ext uri="{FF2B5EF4-FFF2-40B4-BE49-F238E27FC236}">
                  <a16:creationId xmlns:a16="http://schemas.microsoft.com/office/drawing/2014/main" id="{474BF0B3-74D6-BEA3-8041-8349B291BE2E}"/>
                </a:ext>
              </a:extLst>
            </p:cNvPr>
            <p:cNvSpPr>
              <a:spLocks/>
            </p:cNvSpPr>
            <p:nvPr/>
          </p:nvSpPr>
          <p:spPr bwMode="auto">
            <a:xfrm rot="5400000">
              <a:off x="3193" y="2320"/>
              <a:ext cx="21" cy="26"/>
            </a:xfrm>
            <a:custGeom>
              <a:avLst/>
              <a:gdLst/>
              <a:ahLst/>
              <a:cxnLst>
                <a:cxn ang="0">
                  <a:pos x="0" y="26"/>
                </a:cxn>
                <a:cxn ang="0">
                  <a:pos x="8" y="13"/>
                </a:cxn>
                <a:cxn ang="0">
                  <a:pos x="20" y="0"/>
                </a:cxn>
              </a:cxnLst>
              <a:rect l="0" t="0" r="r" b="b"/>
              <a:pathLst>
                <a:path w="20" h="26">
                  <a:moveTo>
                    <a:pt x="0" y="26"/>
                  </a:moveTo>
                  <a:lnTo>
                    <a:pt x="8" y="13"/>
                  </a:lnTo>
                  <a:lnTo>
                    <a:pt x="20" y="0"/>
                  </a:lnTo>
                </a:path>
              </a:pathLst>
            </a:custGeom>
            <a:noFill/>
            <a:ln w="19050" cmpd="sng">
              <a:solidFill>
                <a:schemeClr val="accent1"/>
              </a:solidFill>
              <a:prstDash val="solid"/>
              <a:round/>
              <a:headEnd/>
              <a:tailEnd/>
            </a:ln>
          </p:spPr>
          <p:txBody>
            <a:bodyPr/>
            <a:lstStyle/>
            <a:p>
              <a:endParaRPr lang="en-GB"/>
            </a:p>
          </p:txBody>
        </p:sp>
        <p:sp>
          <p:nvSpPr>
            <p:cNvPr id="157" name="Freeform 86">
              <a:extLst>
                <a:ext uri="{FF2B5EF4-FFF2-40B4-BE49-F238E27FC236}">
                  <a16:creationId xmlns:a16="http://schemas.microsoft.com/office/drawing/2014/main" id="{C7954AA0-5172-6C82-0D39-CC2BAD9A9611}"/>
                </a:ext>
              </a:extLst>
            </p:cNvPr>
            <p:cNvSpPr>
              <a:spLocks/>
            </p:cNvSpPr>
            <p:nvPr/>
          </p:nvSpPr>
          <p:spPr bwMode="auto">
            <a:xfrm rot="5400000">
              <a:off x="3217" y="2343"/>
              <a:ext cx="18" cy="18"/>
            </a:xfrm>
            <a:custGeom>
              <a:avLst/>
              <a:gdLst/>
              <a:ahLst/>
              <a:cxnLst>
                <a:cxn ang="0">
                  <a:pos x="0" y="18"/>
                </a:cxn>
                <a:cxn ang="0">
                  <a:pos x="9" y="9"/>
                </a:cxn>
                <a:cxn ang="0">
                  <a:pos x="17" y="0"/>
                </a:cxn>
              </a:cxnLst>
              <a:rect l="0" t="0" r="r" b="b"/>
              <a:pathLst>
                <a:path w="17" h="18">
                  <a:moveTo>
                    <a:pt x="0" y="18"/>
                  </a:moveTo>
                  <a:lnTo>
                    <a:pt x="9" y="9"/>
                  </a:lnTo>
                  <a:lnTo>
                    <a:pt x="17" y="0"/>
                  </a:lnTo>
                </a:path>
              </a:pathLst>
            </a:custGeom>
            <a:noFill/>
            <a:ln w="19050" cmpd="sng">
              <a:solidFill>
                <a:schemeClr val="accent1"/>
              </a:solidFill>
              <a:prstDash val="solid"/>
              <a:round/>
              <a:headEnd/>
              <a:tailEnd/>
            </a:ln>
          </p:spPr>
          <p:txBody>
            <a:bodyPr/>
            <a:lstStyle/>
            <a:p>
              <a:endParaRPr lang="en-GB"/>
            </a:p>
          </p:txBody>
        </p:sp>
        <p:sp>
          <p:nvSpPr>
            <p:cNvPr id="158" name="Freeform 87">
              <a:extLst>
                <a:ext uri="{FF2B5EF4-FFF2-40B4-BE49-F238E27FC236}">
                  <a16:creationId xmlns:a16="http://schemas.microsoft.com/office/drawing/2014/main" id="{ED0FA414-1DE1-5AB1-C4CF-954740DF53F0}"/>
                </a:ext>
              </a:extLst>
            </p:cNvPr>
            <p:cNvSpPr>
              <a:spLocks/>
            </p:cNvSpPr>
            <p:nvPr/>
          </p:nvSpPr>
          <p:spPr bwMode="auto">
            <a:xfrm rot="5400000">
              <a:off x="3229" y="2367"/>
              <a:ext cx="21" cy="10"/>
            </a:xfrm>
            <a:custGeom>
              <a:avLst/>
              <a:gdLst/>
              <a:ahLst/>
              <a:cxnLst>
                <a:cxn ang="0">
                  <a:pos x="0" y="10"/>
                </a:cxn>
                <a:cxn ang="0">
                  <a:pos x="8" y="3"/>
                </a:cxn>
                <a:cxn ang="0">
                  <a:pos x="20" y="0"/>
                </a:cxn>
              </a:cxnLst>
              <a:rect l="0" t="0" r="r" b="b"/>
              <a:pathLst>
                <a:path w="20" h="10">
                  <a:moveTo>
                    <a:pt x="0" y="10"/>
                  </a:moveTo>
                  <a:lnTo>
                    <a:pt x="8" y="3"/>
                  </a:lnTo>
                  <a:lnTo>
                    <a:pt x="20" y="0"/>
                  </a:lnTo>
                </a:path>
              </a:pathLst>
            </a:custGeom>
            <a:noFill/>
            <a:ln w="19050" cmpd="sng">
              <a:solidFill>
                <a:schemeClr val="accent1"/>
              </a:solidFill>
              <a:prstDash val="solid"/>
              <a:round/>
              <a:headEnd/>
              <a:tailEnd/>
            </a:ln>
          </p:spPr>
          <p:txBody>
            <a:bodyPr/>
            <a:lstStyle/>
            <a:p>
              <a:endParaRPr lang="en-GB"/>
            </a:p>
          </p:txBody>
        </p:sp>
        <p:sp>
          <p:nvSpPr>
            <p:cNvPr id="159" name="Freeform 88">
              <a:extLst>
                <a:ext uri="{FF2B5EF4-FFF2-40B4-BE49-F238E27FC236}">
                  <a16:creationId xmlns:a16="http://schemas.microsoft.com/office/drawing/2014/main" id="{E1E55EB4-9DA4-B28B-246F-999E526CFE85}"/>
                </a:ext>
              </a:extLst>
            </p:cNvPr>
            <p:cNvSpPr>
              <a:spLocks/>
            </p:cNvSpPr>
            <p:nvPr/>
          </p:nvSpPr>
          <p:spPr bwMode="auto">
            <a:xfrm rot="5400000">
              <a:off x="3237" y="2390"/>
              <a:ext cx="22" cy="6"/>
            </a:xfrm>
            <a:custGeom>
              <a:avLst/>
              <a:gdLst/>
              <a:ahLst/>
              <a:cxnLst>
                <a:cxn ang="0">
                  <a:pos x="0" y="6"/>
                </a:cxn>
                <a:cxn ang="0">
                  <a:pos x="12" y="3"/>
                </a:cxn>
                <a:cxn ang="0">
                  <a:pos x="21" y="0"/>
                </a:cxn>
              </a:cxnLst>
              <a:rect l="0" t="0" r="r" b="b"/>
              <a:pathLst>
                <a:path w="21" h="6">
                  <a:moveTo>
                    <a:pt x="0" y="6"/>
                  </a:moveTo>
                  <a:lnTo>
                    <a:pt x="12" y="3"/>
                  </a:lnTo>
                  <a:lnTo>
                    <a:pt x="21" y="0"/>
                  </a:lnTo>
                </a:path>
              </a:pathLst>
            </a:custGeom>
            <a:noFill/>
            <a:ln w="19050" cmpd="sng">
              <a:solidFill>
                <a:schemeClr val="accent1"/>
              </a:solidFill>
              <a:prstDash val="solid"/>
              <a:round/>
              <a:headEnd/>
              <a:tailEnd/>
            </a:ln>
          </p:spPr>
          <p:txBody>
            <a:bodyPr/>
            <a:lstStyle/>
            <a:p>
              <a:endParaRPr lang="en-GB"/>
            </a:p>
          </p:txBody>
        </p:sp>
        <p:sp>
          <p:nvSpPr>
            <p:cNvPr id="160" name="Freeform 89">
              <a:extLst>
                <a:ext uri="{FF2B5EF4-FFF2-40B4-BE49-F238E27FC236}">
                  <a16:creationId xmlns:a16="http://schemas.microsoft.com/office/drawing/2014/main" id="{E4643AC5-99AC-580E-2815-CBA1266D5BD3}"/>
                </a:ext>
              </a:extLst>
            </p:cNvPr>
            <p:cNvSpPr>
              <a:spLocks/>
            </p:cNvSpPr>
            <p:nvPr/>
          </p:nvSpPr>
          <p:spPr bwMode="auto">
            <a:xfrm rot="5400000">
              <a:off x="3239" y="2410"/>
              <a:ext cx="17" cy="6"/>
            </a:xfrm>
            <a:custGeom>
              <a:avLst/>
              <a:gdLst/>
              <a:ahLst/>
              <a:cxnLst>
                <a:cxn ang="0">
                  <a:pos x="0" y="0"/>
                </a:cxn>
                <a:cxn ang="0">
                  <a:pos x="8" y="3"/>
                </a:cxn>
                <a:cxn ang="0">
                  <a:pos x="16" y="6"/>
                </a:cxn>
              </a:cxnLst>
              <a:rect l="0" t="0" r="r" b="b"/>
              <a:pathLst>
                <a:path w="16" h="6">
                  <a:moveTo>
                    <a:pt x="0" y="0"/>
                  </a:moveTo>
                  <a:lnTo>
                    <a:pt x="8" y="3"/>
                  </a:lnTo>
                  <a:lnTo>
                    <a:pt x="16" y="6"/>
                  </a:lnTo>
                </a:path>
              </a:pathLst>
            </a:custGeom>
            <a:noFill/>
            <a:ln w="19050" cmpd="sng">
              <a:solidFill>
                <a:schemeClr val="accent1"/>
              </a:solidFill>
              <a:prstDash val="solid"/>
              <a:round/>
              <a:headEnd/>
              <a:tailEnd/>
            </a:ln>
          </p:spPr>
          <p:txBody>
            <a:bodyPr/>
            <a:lstStyle/>
            <a:p>
              <a:endParaRPr lang="en-GB"/>
            </a:p>
          </p:txBody>
        </p:sp>
        <p:sp>
          <p:nvSpPr>
            <p:cNvPr id="161" name="Freeform 90">
              <a:extLst>
                <a:ext uri="{FF2B5EF4-FFF2-40B4-BE49-F238E27FC236}">
                  <a16:creationId xmlns:a16="http://schemas.microsoft.com/office/drawing/2014/main" id="{DF43AC86-71E5-92A7-A91B-AB8D952E5648}"/>
                </a:ext>
              </a:extLst>
            </p:cNvPr>
            <p:cNvSpPr>
              <a:spLocks/>
            </p:cNvSpPr>
            <p:nvPr/>
          </p:nvSpPr>
          <p:spPr bwMode="auto">
            <a:xfrm rot="5400000">
              <a:off x="3229" y="2427"/>
              <a:ext cx="21" cy="10"/>
            </a:xfrm>
            <a:custGeom>
              <a:avLst/>
              <a:gdLst/>
              <a:ahLst/>
              <a:cxnLst>
                <a:cxn ang="0">
                  <a:pos x="0" y="0"/>
                </a:cxn>
                <a:cxn ang="0">
                  <a:pos x="8" y="3"/>
                </a:cxn>
                <a:cxn ang="0">
                  <a:pos x="20" y="10"/>
                </a:cxn>
              </a:cxnLst>
              <a:rect l="0" t="0" r="r" b="b"/>
              <a:pathLst>
                <a:path w="20" h="10">
                  <a:moveTo>
                    <a:pt x="0" y="0"/>
                  </a:moveTo>
                  <a:lnTo>
                    <a:pt x="8" y="3"/>
                  </a:lnTo>
                  <a:lnTo>
                    <a:pt x="20" y="10"/>
                  </a:lnTo>
                </a:path>
              </a:pathLst>
            </a:custGeom>
            <a:noFill/>
            <a:ln w="19050" cmpd="sng">
              <a:solidFill>
                <a:schemeClr val="accent1"/>
              </a:solidFill>
              <a:prstDash val="solid"/>
              <a:round/>
              <a:headEnd/>
              <a:tailEnd/>
            </a:ln>
          </p:spPr>
          <p:txBody>
            <a:bodyPr/>
            <a:lstStyle/>
            <a:p>
              <a:endParaRPr lang="en-GB"/>
            </a:p>
          </p:txBody>
        </p:sp>
        <p:sp>
          <p:nvSpPr>
            <p:cNvPr id="162" name="Freeform 91">
              <a:extLst>
                <a:ext uri="{FF2B5EF4-FFF2-40B4-BE49-F238E27FC236}">
                  <a16:creationId xmlns:a16="http://schemas.microsoft.com/office/drawing/2014/main" id="{1ACCE231-E4D9-7DF1-E277-E9FDF9E90A32}"/>
                </a:ext>
              </a:extLst>
            </p:cNvPr>
            <p:cNvSpPr>
              <a:spLocks/>
            </p:cNvSpPr>
            <p:nvPr/>
          </p:nvSpPr>
          <p:spPr bwMode="auto">
            <a:xfrm rot="5400000">
              <a:off x="3217" y="2442"/>
              <a:ext cx="18" cy="18"/>
            </a:xfrm>
            <a:custGeom>
              <a:avLst/>
              <a:gdLst/>
              <a:ahLst/>
              <a:cxnLst>
                <a:cxn ang="0">
                  <a:pos x="0" y="0"/>
                </a:cxn>
                <a:cxn ang="0">
                  <a:pos x="8" y="9"/>
                </a:cxn>
                <a:cxn ang="0">
                  <a:pos x="17" y="18"/>
                </a:cxn>
              </a:cxnLst>
              <a:rect l="0" t="0" r="r" b="b"/>
              <a:pathLst>
                <a:path w="17" h="18">
                  <a:moveTo>
                    <a:pt x="0" y="0"/>
                  </a:moveTo>
                  <a:lnTo>
                    <a:pt x="8" y="9"/>
                  </a:lnTo>
                  <a:lnTo>
                    <a:pt x="17" y="18"/>
                  </a:lnTo>
                </a:path>
              </a:pathLst>
            </a:custGeom>
            <a:noFill/>
            <a:ln w="19050" cmpd="sng">
              <a:solidFill>
                <a:schemeClr val="accent1"/>
              </a:solidFill>
              <a:prstDash val="solid"/>
              <a:round/>
              <a:headEnd/>
              <a:tailEnd/>
            </a:ln>
          </p:spPr>
          <p:txBody>
            <a:bodyPr/>
            <a:lstStyle/>
            <a:p>
              <a:endParaRPr lang="en-GB"/>
            </a:p>
          </p:txBody>
        </p:sp>
        <p:sp>
          <p:nvSpPr>
            <p:cNvPr id="163" name="Freeform 92">
              <a:extLst>
                <a:ext uri="{FF2B5EF4-FFF2-40B4-BE49-F238E27FC236}">
                  <a16:creationId xmlns:a16="http://schemas.microsoft.com/office/drawing/2014/main" id="{244D51E3-1EC9-BD60-6260-D4424320EC23}"/>
                </a:ext>
              </a:extLst>
            </p:cNvPr>
            <p:cNvSpPr>
              <a:spLocks/>
            </p:cNvSpPr>
            <p:nvPr/>
          </p:nvSpPr>
          <p:spPr bwMode="auto">
            <a:xfrm rot="5400000">
              <a:off x="3193" y="2458"/>
              <a:ext cx="21" cy="26"/>
            </a:xfrm>
            <a:custGeom>
              <a:avLst/>
              <a:gdLst/>
              <a:ahLst/>
              <a:cxnLst>
                <a:cxn ang="0">
                  <a:pos x="0" y="0"/>
                </a:cxn>
                <a:cxn ang="0">
                  <a:pos x="8" y="13"/>
                </a:cxn>
                <a:cxn ang="0">
                  <a:pos x="20" y="26"/>
                </a:cxn>
              </a:cxnLst>
              <a:rect l="0" t="0" r="r" b="b"/>
              <a:pathLst>
                <a:path w="20" h="26">
                  <a:moveTo>
                    <a:pt x="0" y="0"/>
                  </a:moveTo>
                  <a:lnTo>
                    <a:pt x="8" y="13"/>
                  </a:lnTo>
                  <a:lnTo>
                    <a:pt x="20" y="26"/>
                  </a:lnTo>
                </a:path>
              </a:pathLst>
            </a:custGeom>
            <a:noFill/>
            <a:ln w="19050" cmpd="sng">
              <a:solidFill>
                <a:schemeClr val="accent1"/>
              </a:solidFill>
              <a:prstDash val="solid"/>
              <a:round/>
              <a:headEnd/>
              <a:tailEnd/>
            </a:ln>
          </p:spPr>
          <p:txBody>
            <a:bodyPr/>
            <a:lstStyle/>
            <a:p>
              <a:endParaRPr lang="en-GB"/>
            </a:p>
          </p:txBody>
        </p:sp>
        <p:sp>
          <p:nvSpPr>
            <p:cNvPr id="164" name="Freeform 93">
              <a:extLst>
                <a:ext uri="{FF2B5EF4-FFF2-40B4-BE49-F238E27FC236}">
                  <a16:creationId xmlns:a16="http://schemas.microsoft.com/office/drawing/2014/main" id="{92C30781-778F-97BF-D96C-05209CE820B1}"/>
                </a:ext>
              </a:extLst>
            </p:cNvPr>
            <p:cNvSpPr>
              <a:spLocks/>
            </p:cNvSpPr>
            <p:nvPr/>
          </p:nvSpPr>
          <p:spPr bwMode="auto">
            <a:xfrm rot="5400000">
              <a:off x="3169" y="2475"/>
              <a:ext cx="16" cy="28"/>
            </a:xfrm>
            <a:custGeom>
              <a:avLst/>
              <a:gdLst/>
              <a:ahLst/>
              <a:cxnLst>
                <a:cxn ang="0">
                  <a:pos x="0" y="0"/>
                </a:cxn>
                <a:cxn ang="0">
                  <a:pos x="8" y="12"/>
                </a:cxn>
                <a:cxn ang="0">
                  <a:pos x="16" y="28"/>
                </a:cxn>
              </a:cxnLst>
              <a:rect l="0" t="0" r="r" b="b"/>
              <a:pathLst>
                <a:path w="16" h="28">
                  <a:moveTo>
                    <a:pt x="0" y="0"/>
                  </a:moveTo>
                  <a:lnTo>
                    <a:pt x="8" y="12"/>
                  </a:lnTo>
                  <a:lnTo>
                    <a:pt x="16" y="28"/>
                  </a:lnTo>
                </a:path>
              </a:pathLst>
            </a:custGeom>
            <a:noFill/>
            <a:ln w="19050" cmpd="sng">
              <a:solidFill>
                <a:schemeClr val="accent1"/>
              </a:solidFill>
              <a:prstDash val="solid"/>
              <a:round/>
              <a:headEnd/>
              <a:tailEnd/>
            </a:ln>
          </p:spPr>
          <p:txBody>
            <a:bodyPr/>
            <a:lstStyle/>
            <a:p>
              <a:endParaRPr lang="en-GB"/>
            </a:p>
          </p:txBody>
        </p:sp>
        <p:sp>
          <p:nvSpPr>
            <p:cNvPr id="165" name="Freeform 94">
              <a:extLst>
                <a:ext uri="{FF2B5EF4-FFF2-40B4-BE49-F238E27FC236}">
                  <a16:creationId xmlns:a16="http://schemas.microsoft.com/office/drawing/2014/main" id="{AEFF807F-6516-7EA4-22C8-7C7AB9B337EE}"/>
                </a:ext>
              </a:extLst>
            </p:cNvPr>
            <p:cNvSpPr>
              <a:spLocks/>
            </p:cNvSpPr>
            <p:nvPr/>
          </p:nvSpPr>
          <p:spPr bwMode="auto">
            <a:xfrm rot="5400000">
              <a:off x="3132" y="2490"/>
              <a:ext cx="23" cy="38"/>
            </a:xfrm>
            <a:custGeom>
              <a:avLst/>
              <a:gdLst/>
              <a:ahLst/>
              <a:cxnLst>
                <a:cxn ang="0">
                  <a:pos x="0" y="0"/>
                </a:cxn>
                <a:cxn ang="0">
                  <a:pos x="9" y="19"/>
                </a:cxn>
                <a:cxn ang="0">
                  <a:pos x="21" y="38"/>
                </a:cxn>
              </a:cxnLst>
              <a:rect l="0" t="0" r="r" b="b"/>
              <a:pathLst>
                <a:path w="21" h="38">
                  <a:moveTo>
                    <a:pt x="0" y="0"/>
                  </a:moveTo>
                  <a:lnTo>
                    <a:pt x="9" y="19"/>
                  </a:lnTo>
                  <a:lnTo>
                    <a:pt x="21" y="38"/>
                  </a:lnTo>
                </a:path>
              </a:pathLst>
            </a:custGeom>
            <a:noFill/>
            <a:ln w="19050" cmpd="sng">
              <a:solidFill>
                <a:schemeClr val="accent1"/>
              </a:solidFill>
              <a:prstDash val="solid"/>
              <a:round/>
              <a:headEnd/>
              <a:tailEnd/>
            </a:ln>
          </p:spPr>
          <p:txBody>
            <a:bodyPr/>
            <a:lstStyle/>
            <a:p>
              <a:endParaRPr lang="en-GB"/>
            </a:p>
          </p:txBody>
        </p:sp>
        <p:sp>
          <p:nvSpPr>
            <p:cNvPr id="166" name="Line 95">
              <a:extLst>
                <a:ext uri="{FF2B5EF4-FFF2-40B4-BE49-F238E27FC236}">
                  <a16:creationId xmlns:a16="http://schemas.microsoft.com/office/drawing/2014/main" id="{8E4F3A34-C99A-9458-109D-6DF6605A3491}"/>
                </a:ext>
              </a:extLst>
            </p:cNvPr>
            <p:cNvSpPr>
              <a:spLocks noChangeShapeType="1"/>
            </p:cNvSpPr>
            <p:nvPr/>
          </p:nvSpPr>
          <p:spPr bwMode="auto">
            <a:xfrm rot="5400000">
              <a:off x="3098" y="2509"/>
              <a:ext cx="16" cy="38"/>
            </a:xfrm>
            <a:prstGeom prst="line">
              <a:avLst/>
            </a:prstGeom>
            <a:noFill/>
            <a:ln w="19050">
              <a:solidFill>
                <a:schemeClr val="accent1"/>
              </a:solidFill>
              <a:round/>
              <a:headEnd/>
              <a:tailEnd/>
            </a:ln>
          </p:spPr>
          <p:txBody>
            <a:bodyPr/>
            <a:lstStyle/>
            <a:p>
              <a:endParaRPr lang="en-GB"/>
            </a:p>
          </p:txBody>
        </p:sp>
        <p:sp>
          <p:nvSpPr>
            <p:cNvPr id="167" name="Line 96">
              <a:extLst>
                <a:ext uri="{FF2B5EF4-FFF2-40B4-BE49-F238E27FC236}">
                  <a16:creationId xmlns:a16="http://schemas.microsoft.com/office/drawing/2014/main" id="{D1461FE3-1AB5-B7F4-5084-93FDD0094B9E}"/>
                </a:ext>
              </a:extLst>
            </p:cNvPr>
            <p:cNvSpPr>
              <a:spLocks noChangeShapeType="1"/>
            </p:cNvSpPr>
            <p:nvPr/>
          </p:nvSpPr>
          <p:spPr bwMode="auto">
            <a:xfrm rot="5400000">
              <a:off x="3054" y="2527"/>
              <a:ext cx="23" cy="41"/>
            </a:xfrm>
            <a:prstGeom prst="line">
              <a:avLst/>
            </a:prstGeom>
            <a:noFill/>
            <a:ln w="19050">
              <a:solidFill>
                <a:schemeClr val="accent1"/>
              </a:solidFill>
              <a:round/>
              <a:headEnd/>
              <a:tailEnd/>
            </a:ln>
          </p:spPr>
          <p:txBody>
            <a:bodyPr/>
            <a:lstStyle/>
            <a:p>
              <a:endParaRPr lang="en-GB"/>
            </a:p>
          </p:txBody>
        </p:sp>
        <p:sp>
          <p:nvSpPr>
            <p:cNvPr id="168" name="Freeform 97">
              <a:extLst>
                <a:ext uri="{FF2B5EF4-FFF2-40B4-BE49-F238E27FC236}">
                  <a16:creationId xmlns:a16="http://schemas.microsoft.com/office/drawing/2014/main" id="{F54E1FA8-3F5F-29A0-D0BC-29AFFBAA8841}"/>
                </a:ext>
              </a:extLst>
            </p:cNvPr>
            <p:cNvSpPr>
              <a:spLocks/>
            </p:cNvSpPr>
            <p:nvPr/>
          </p:nvSpPr>
          <p:spPr bwMode="auto">
            <a:xfrm rot="5400000">
              <a:off x="3011" y="2546"/>
              <a:ext cx="21" cy="47"/>
            </a:xfrm>
            <a:custGeom>
              <a:avLst/>
              <a:gdLst/>
              <a:ahLst/>
              <a:cxnLst>
                <a:cxn ang="0">
                  <a:pos x="0" y="0"/>
                </a:cxn>
                <a:cxn ang="0">
                  <a:pos x="12" y="22"/>
                </a:cxn>
                <a:cxn ang="0">
                  <a:pos x="20" y="47"/>
                </a:cxn>
              </a:cxnLst>
              <a:rect l="0" t="0" r="r" b="b"/>
              <a:pathLst>
                <a:path w="20" h="47">
                  <a:moveTo>
                    <a:pt x="0" y="0"/>
                  </a:moveTo>
                  <a:lnTo>
                    <a:pt x="12" y="22"/>
                  </a:lnTo>
                  <a:lnTo>
                    <a:pt x="20" y="47"/>
                  </a:lnTo>
                </a:path>
              </a:pathLst>
            </a:custGeom>
            <a:noFill/>
            <a:ln w="19050" cmpd="sng">
              <a:solidFill>
                <a:schemeClr val="accent1"/>
              </a:solidFill>
              <a:prstDash val="solid"/>
              <a:round/>
              <a:headEnd/>
              <a:tailEnd/>
            </a:ln>
          </p:spPr>
          <p:txBody>
            <a:bodyPr/>
            <a:lstStyle/>
            <a:p>
              <a:endParaRPr lang="en-GB"/>
            </a:p>
          </p:txBody>
        </p:sp>
        <p:sp>
          <p:nvSpPr>
            <p:cNvPr id="169" name="Line 98">
              <a:extLst>
                <a:ext uri="{FF2B5EF4-FFF2-40B4-BE49-F238E27FC236}">
                  <a16:creationId xmlns:a16="http://schemas.microsoft.com/office/drawing/2014/main" id="{15A426D6-8947-D151-2323-26A7650261C3}"/>
                </a:ext>
              </a:extLst>
            </p:cNvPr>
            <p:cNvSpPr>
              <a:spLocks noChangeShapeType="1"/>
            </p:cNvSpPr>
            <p:nvPr/>
          </p:nvSpPr>
          <p:spPr bwMode="auto">
            <a:xfrm rot="5400000">
              <a:off x="2968" y="2567"/>
              <a:ext cx="17" cy="44"/>
            </a:xfrm>
            <a:prstGeom prst="line">
              <a:avLst/>
            </a:prstGeom>
            <a:noFill/>
            <a:ln w="19050">
              <a:solidFill>
                <a:schemeClr val="accent1"/>
              </a:solidFill>
              <a:round/>
              <a:headEnd/>
              <a:tailEnd/>
            </a:ln>
          </p:spPr>
          <p:txBody>
            <a:bodyPr/>
            <a:lstStyle/>
            <a:p>
              <a:endParaRPr lang="en-GB"/>
            </a:p>
          </p:txBody>
        </p:sp>
        <p:sp>
          <p:nvSpPr>
            <p:cNvPr id="170" name="Line 99">
              <a:extLst>
                <a:ext uri="{FF2B5EF4-FFF2-40B4-BE49-F238E27FC236}">
                  <a16:creationId xmlns:a16="http://schemas.microsoft.com/office/drawing/2014/main" id="{3C2FD075-BEBB-5EEE-3210-5F31775A0E2B}"/>
                </a:ext>
              </a:extLst>
            </p:cNvPr>
            <p:cNvSpPr>
              <a:spLocks noChangeShapeType="1"/>
            </p:cNvSpPr>
            <p:nvPr/>
          </p:nvSpPr>
          <p:spPr bwMode="auto">
            <a:xfrm rot="5400000">
              <a:off x="2922" y="2586"/>
              <a:ext cx="22" cy="44"/>
            </a:xfrm>
            <a:prstGeom prst="line">
              <a:avLst/>
            </a:prstGeom>
            <a:noFill/>
            <a:ln w="19050">
              <a:solidFill>
                <a:schemeClr val="accent1"/>
              </a:solidFill>
              <a:round/>
              <a:headEnd/>
              <a:tailEnd/>
            </a:ln>
          </p:spPr>
          <p:txBody>
            <a:bodyPr/>
            <a:lstStyle/>
            <a:p>
              <a:endParaRPr lang="en-GB"/>
            </a:p>
          </p:txBody>
        </p:sp>
        <p:sp>
          <p:nvSpPr>
            <p:cNvPr id="171" name="Line 100">
              <a:extLst>
                <a:ext uri="{FF2B5EF4-FFF2-40B4-BE49-F238E27FC236}">
                  <a16:creationId xmlns:a16="http://schemas.microsoft.com/office/drawing/2014/main" id="{01291C1F-5A20-F2F4-8116-A91952F78AD8}"/>
                </a:ext>
              </a:extLst>
            </p:cNvPr>
            <p:cNvSpPr>
              <a:spLocks noChangeShapeType="1"/>
            </p:cNvSpPr>
            <p:nvPr/>
          </p:nvSpPr>
          <p:spPr bwMode="auto">
            <a:xfrm rot="5400000">
              <a:off x="2880" y="2606"/>
              <a:ext cx="17" cy="44"/>
            </a:xfrm>
            <a:prstGeom prst="line">
              <a:avLst/>
            </a:prstGeom>
            <a:noFill/>
            <a:ln w="19050">
              <a:solidFill>
                <a:schemeClr val="accent1"/>
              </a:solidFill>
              <a:round/>
              <a:headEnd/>
              <a:tailEnd/>
            </a:ln>
          </p:spPr>
          <p:txBody>
            <a:bodyPr/>
            <a:lstStyle/>
            <a:p>
              <a:endParaRPr lang="en-GB"/>
            </a:p>
          </p:txBody>
        </p:sp>
        <p:sp>
          <p:nvSpPr>
            <p:cNvPr id="172" name="Line 101">
              <a:extLst>
                <a:ext uri="{FF2B5EF4-FFF2-40B4-BE49-F238E27FC236}">
                  <a16:creationId xmlns:a16="http://schemas.microsoft.com/office/drawing/2014/main" id="{75C3A36D-8FF9-B9AD-B382-2132A5B9F713}"/>
                </a:ext>
              </a:extLst>
            </p:cNvPr>
            <p:cNvSpPr>
              <a:spLocks noChangeShapeType="1"/>
            </p:cNvSpPr>
            <p:nvPr/>
          </p:nvSpPr>
          <p:spPr bwMode="auto">
            <a:xfrm rot="5400000">
              <a:off x="2834" y="2625"/>
              <a:ext cx="21" cy="44"/>
            </a:xfrm>
            <a:prstGeom prst="line">
              <a:avLst/>
            </a:prstGeom>
            <a:noFill/>
            <a:ln w="19050">
              <a:solidFill>
                <a:schemeClr val="accent1"/>
              </a:solidFill>
              <a:round/>
              <a:headEnd/>
              <a:tailEnd/>
            </a:ln>
          </p:spPr>
          <p:txBody>
            <a:bodyPr/>
            <a:lstStyle/>
            <a:p>
              <a:endParaRPr lang="en-GB"/>
            </a:p>
          </p:txBody>
        </p:sp>
        <p:sp>
          <p:nvSpPr>
            <p:cNvPr id="173" name="Line 102">
              <a:extLst>
                <a:ext uri="{FF2B5EF4-FFF2-40B4-BE49-F238E27FC236}">
                  <a16:creationId xmlns:a16="http://schemas.microsoft.com/office/drawing/2014/main" id="{A72A3C2F-1D2A-FA33-5E30-9ACABD3BD9D4}"/>
                </a:ext>
              </a:extLst>
            </p:cNvPr>
            <p:cNvSpPr>
              <a:spLocks noChangeShapeType="1"/>
            </p:cNvSpPr>
            <p:nvPr/>
          </p:nvSpPr>
          <p:spPr bwMode="auto">
            <a:xfrm rot="5400000">
              <a:off x="2793" y="2645"/>
              <a:ext cx="17" cy="41"/>
            </a:xfrm>
            <a:prstGeom prst="line">
              <a:avLst/>
            </a:prstGeom>
            <a:noFill/>
            <a:ln w="19050">
              <a:solidFill>
                <a:schemeClr val="accent1"/>
              </a:solidFill>
              <a:round/>
              <a:headEnd/>
              <a:tailEnd/>
            </a:ln>
          </p:spPr>
          <p:txBody>
            <a:bodyPr/>
            <a:lstStyle/>
            <a:p>
              <a:endParaRPr lang="en-GB"/>
            </a:p>
          </p:txBody>
        </p:sp>
        <p:sp>
          <p:nvSpPr>
            <p:cNvPr id="174" name="Line 103">
              <a:extLst>
                <a:ext uri="{FF2B5EF4-FFF2-40B4-BE49-F238E27FC236}">
                  <a16:creationId xmlns:a16="http://schemas.microsoft.com/office/drawing/2014/main" id="{F7A38B0C-9185-E2AE-8A26-BCCD042B9C2E}"/>
                </a:ext>
              </a:extLst>
            </p:cNvPr>
            <p:cNvSpPr>
              <a:spLocks noChangeShapeType="1"/>
            </p:cNvSpPr>
            <p:nvPr/>
          </p:nvSpPr>
          <p:spPr bwMode="auto">
            <a:xfrm rot="5400000">
              <a:off x="2752" y="2666"/>
              <a:ext cx="22" cy="38"/>
            </a:xfrm>
            <a:prstGeom prst="line">
              <a:avLst/>
            </a:prstGeom>
            <a:noFill/>
            <a:ln w="19050">
              <a:solidFill>
                <a:schemeClr val="accent1"/>
              </a:solidFill>
              <a:round/>
              <a:headEnd/>
              <a:tailEnd/>
            </a:ln>
          </p:spPr>
          <p:txBody>
            <a:bodyPr/>
            <a:lstStyle/>
            <a:p>
              <a:endParaRPr lang="en-GB"/>
            </a:p>
          </p:txBody>
        </p:sp>
        <p:sp>
          <p:nvSpPr>
            <p:cNvPr id="175" name="Line 104">
              <a:extLst>
                <a:ext uri="{FF2B5EF4-FFF2-40B4-BE49-F238E27FC236}">
                  <a16:creationId xmlns:a16="http://schemas.microsoft.com/office/drawing/2014/main" id="{CC472663-C2AD-E6B7-69FA-E36C78F0E93F}"/>
                </a:ext>
              </a:extLst>
            </p:cNvPr>
            <p:cNvSpPr>
              <a:spLocks noChangeShapeType="1"/>
            </p:cNvSpPr>
            <p:nvPr/>
          </p:nvSpPr>
          <p:spPr bwMode="auto">
            <a:xfrm rot="5400000">
              <a:off x="2715" y="2689"/>
              <a:ext cx="22" cy="35"/>
            </a:xfrm>
            <a:prstGeom prst="line">
              <a:avLst/>
            </a:prstGeom>
            <a:noFill/>
            <a:ln w="19050">
              <a:solidFill>
                <a:schemeClr val="accent1"/>
              </a:solidFill>
              <a:round/>
              <a:headEnd/>
              <a:tailEnd/>
            </a:ln>
          </p:spPr>
          <p:txBody>
            <a:bodyPr/>
            <a:lstStyle/>
            <a:p>
              <a:endParaRPr lang="en-GB"/>
            </a:p>
          </p:txBody>
        </p:sp>
        <p:sp>
          <p:nvSpPr>
            <p:cNvPr id="176" name="Line 105">
              <a:extLst>
                <a:ext uri="{FF2B5EF4-FFF2-40B4-BE49-F238E27FC236}">
                  <a16:creationId xmlns:a16="http://schemas.microsoft.com/office/drawing/2014/main" id="{1C87184F-8F7C-AE26-F247-E7EEFC7D1D39}"/>
                </a:ext>
              </a:extLst>
            </p:cNvPr>
            <p:cNvSpPr>
              <a:spLocks noChangeShapeType="1"/>
            </p:cNvSpPr>
            <p:nvPr/>
          </p:nvSpPr>
          <p:spPr bwMode="auto">
            <a:xfrm rot="5400000">
              <a:off x="2684" y="2711"/>
              <a:ext cx="17" cy="31"/>
            </a:xfrm>
            <a:prstGeom prst="line">
              <a:avLst/>
            </a:prstGeom>
            <a:noFill/>
            <a:ln w="19050">
              <a:solidFill>
                <a:schemeClr val="accent1"/>
              </a:solidFill>
              <a:round/>
              <a:headEnd/>
              <a:tailEnd/>
            </a:ln>
          </p:spPr>
          <p:txBody>
            <a:bodyPr/>
            <a:lstStyle/>
            <a:p>
              <a:endParaRPr lang="en-GB"/>
            </a:p>
          </p:txBody>
        </p:sp>
        <p:sp>
          <p:nvSpPr>
            <p:cNvPr id="177" name="Line 106">
              <a:extLst>
                <a:ext uri="{FF2B5EF4-FFF2-40B4-BE49-F238E27FC236}">
                  <a16:creationId xmlns:a16="http://schemas.microsoft.com/office/drawing/2014/main" id="{3E83D731-521A-2ABF-F62A-5C02B3684F9A}"/>
                </a:ext>
              </a:extLst>
            </p:cNvPr>
            <p:cNvSpPr>
              <a:spLocks noChangeShapeType="1"/>
            </p:cNvSpPr>
            <p:nvPr/>
          </p:nvSpPr>
          <p:spPr bwMode="auto">
            <a:xfrm rot="5400000">
              <a:off x="2652" y="2731"/>
              <a:ext cx="21" cy="29"/>
            </a:xfrm>
            <a:prstGeom prst="line">
              <a:avLst/>
            </a:prstGeom>
            <a:noFill/>
            <a:ln w="19050">
              <a:solidFill>
                <a:schemeClr val="accent1"/>
              </a:solidFill>
              <a:round/>
              <a:headEnd/>
              <a:tailEnd/>
            </a:ln>
          </p:spPr>
          <p:txBody>
            <a:bodyPr/>
            <a:lstStyle/>
            <a:p>
              <a:endParaRPr lang="en-GB"/>
            </a:p>
          </p:txBody>
        </p:sp>
        <p:sp>
          <p:nvSpPr>
            <p:cNvPr id="178" name="Line 107">
              <a:extLst>
                <a:ext uri="{FF2B5EF4-FFF2-40B4-BE49-F238E27FC236}">
                  <a16:creationId xmlns:a16="http://schemas.microsoft.com/office/drawing/2014/main" id="{293D5A94-B9EB-E7B2-DA96-297E946EE605}"/>
                </a:ext>
              </a:extLst>
            </p:cNvPr>
            <p:cNvSpPr>
              <a:spLocks noChangeShapeType="1"/>
            </p:cNvSpPr>
            <p:nvPr/>
          </p:nvSpPr>
          <p:spPr bwMode="auto">
            <a:xfrm rot="5400000">
              <a:off x="2627" y="2752"/>
              <a:ext cx="18" cy="25"/>
            </a:xfrm>
            <a:prstGeom prst="line">
              <a:avLst/>
            </a:prstGeom>
            <a:noFill/>
            <a:ln w="19050">
              <a:solidFill>
                <a:schemeClr val="accent1"/>
              </a:solidFill>
              <a:round/>
              <a:headEnd/>
              <a:tailEnd/>
            </a:ln>
          </p:spPr>
          <p:txBody>
            <a:bodyPr/>
            <a:lstStyle/>
            <a:p>
              <a:endParaRPr lang="en-GB"/>
            </a:p>
          </p:txBody>
        </p:sp>
        <p:sp>
          <p:nvSpPr>
            <p:cNvPr id="179" name="Line 108">
              <a:extLst>
                <a:ext uri="{FF2B5EF4-FFF2-40B4-BE49-F238E27FC236}">
                  <a16:creationId xmlns:a16="http://schemas.microsoft.com/office/drawing/2014/main" id="{811BE21B-A195-2C17-326B-C11DA422900F}"/>
                </a:ext>
              </a:extLst>
            </p:cNvPr>
            <p:cNvSpPr>
              <a:spLocks noChangeShapeType="1"/>
            </p:cNvSpPr>
            <p:nvPr/>
          </p:nvSpPr>
          <p:spPr bwMode="auto">
            <a:xfrm rot="5400000">
              <a:off x="2602" y="2774"/>
              <a:ext cx="21" cy="22"/>
            </a:xfrm>
            <a:prstGeom prst="line">
              <a:avLst/>
            </a:prstGeom>
            <a:noFill/>
            <a:ln w="19050">
              <a:solidFill>
                <a:schemeClr val="accent1"/>
              </a:solidFill>
              <a:round/>
              <a:headEnd/>
              <a:tailEnd/>
            </a:ln>
          </p:spPr>
          <p:txBody>
            <a:bodyPr/>
            <a:lstStyle/>
            <a:p>
              <a:endParaRPr lang="en-GB"/>
            </a:p>
          </p:txBody>
        </p:sp>
        <p:sp>
          <p:nvSpPr>
            <p:cNvPr id="180" name="Line 109">
              <a:extLst>
                <a:ext uri="{FF2B5EF4-FFF2-40B4-BE49-F238E27FC236}">
                  <a16:creationId xmlns:a16="http://schemas.microsoft.com/office/drawing/2014/main" id="{634EFCC5-4219-FC99-3528-84EA8AEB27E1}"/>
                </a:ext>
              </a:extLst>
            </p:cNvPr>
            <p:cNvSpPr>
              <a:spLocks noChangeShapeType="1"/>
            </p:cNvSpPr>
            <p:nvPr/>
          </p:nvSpPr>
          <p:spPr bwMode="auto">
            <a:xfrm rot="5400000">
              <a:off x="2584" y="2793"/>
              <a:ext cx="16" cy="19"/>
            </a:xfrm>
            <a:prstGeom prst="line">
              <a:avLst/>
            </a:prstGeom>
            <a:noFill/>
            <a:ln w="19050">
              <a:solidFill>
                <a:schemeClr val="accent1"/>
              </a:solidFill>
              <a:round/>
              <a:headEnd/>
              <a:tailEnd/>
            </a:ln>
          </p:spPr>
          <p:txBody>
            <a:bodyPr/>
            <a:lstStyle/>
            <a:p>
              <a:endParaRPr lang="en-GB"/>
            </a:p>
          </p:txBody>
        </p:sp>
        <p:sp>
          <p:nvSpPr>
            <p:cNvPr id="181" name="Line 110">
              <a:extLst>
                <a:ext uri="{FF2B5EF4-FFF2-40B4-BE49-F238E27FC236}">
                  <a16:creationId xmlns:a16="http://schemas.microsoft.com/office/drawing/2014/main" id="{2B535178-283B-8256-101D-1BB6D8FCC6C1}"/>
                </a:ext>
              </a:extLst>
            </p:cNvPr>
            <p:cNvSpPr>
              <a:spLocks noChangeShapeType="1"/>
            </p:cNvSpPr>
            <p:nvPr/>
          </p:nvSpPr>
          <p:spPr bwMode="auto">
            <a:xfrm rot="5400000">
              <a:off x="2563" y="2815"/>
              <a:ext cx="23" cy="15"/>
            </a:xfrm>
            <a:prstGeom prst="line">
              <a:avLst/>
            </a:prstGeom>
            <a:noFill/>
            <a:ln w="19050">
              <a:solidFill>
                <a:schemeClr val="accent1"/>
              </a:solidFill>
              <a:round/>
              <a:headEnd/>
              <a:tailEnd/>
            </a:ln>
          </p:spPr>
          <p:txBody>
            <a:bodyPr/>
            <a:lstStyle/>
            <a:p>
              <a:endParaRPr lang="en-GB"/>
            </a:p>
          </p:txBody>
        </p:sp>
        <p:sp>
          <p:nvSpPr>
            <p:cNvPr id="182" name="Line 111">
              <a:extLst>
                <a:ext uri="{FF2B5EF4-FFF2-40B4-BE49-F238E27FC236}">
                  <a16:creationId xmlns:a16="http://schemas.microsoft.com/office/drawing/2014/main" id="{3FB6C5C1-07BD-1BE6-FEEA-7DEC3748B779}"/>
                </a:ext>
              </a:extLst>
            </p:cNvPr>
            <p:cNvSpPr>
              <a:spLocks noChangeShapeType="1"/>
            </p:cNvSpPr>
            <p:nvPr/>
          </p:nvSpPr>
          <p:spPr bwMode="auto">
            <a:xfrm rot="5400000">
              <a:off x="2553" y="2835"/>
              <a:ext cx="16" cy="13"/>
            </a:xfrm>
            <a:prstGeom prst="line">
              <a:avLst/>
            </a:prstGeom>
            <a:noFill/>
            <a:ln w="19050">
              <a:solidFill>
                <a:schemeClr val="accent1"/>
              </a:solidFill>
              <a:round/>
              <a:headEnd/>
              <a:tailEnd/>
            </a:ln>
          </p:spPr>
          <p:txBody>
            <a:bodyPr/>
            <a:lstStyle/>
            <a:p>
              <a:endParaRPr lang="en-GB"/>
            </a:p>
          </p:txBody>
        </p:sp>
        <p:sp>
          <p:nvSpPr>
            <p:cNvPr id="183" name="Line 112">
              <a:extLst>
                <a:ext uri="{FF2B5EF4-FFF2-40B4-BE49-F238E27FC236}">
                  <a16:creationId xmlns:a16="http://schemas.microsoft.com/office/drawing/2014/main" id="{8EBB9938-17CE-9784-50FA-411B4FE04849}"/>
                </a:ext>
              </a:extLst>
            </p:cNvPr>
            <p:cNvSpPr>
              <a:spLocks noChangeShapeType="1"/>
            </p:cNvSpPr>
            <p:nvPr/>
          </p:nvSpPr>
          <p:spPr bwMode="auto">
            <a:xfrm rot="5400000">
              <a:off x="2536" y="2855"/>
              <a:ext cx="23" cy="13"/>
            </a:xfrm>
            <a:prstGeom prst="line">
              <a:avLst/>
            </a:prstGeom>
            <a:noFill/>
            <a:ln w="19050">
              <a:solidFill>
                <a:schemeClr val="accent1"/>
              </a:solidFill>
              <a:round/>
              <a:headEnd/>
              <a:tailEnd/>
            </a:ln>
          </p:spPr>
          <p:txBody>
            <a:bodyPr/>
            <a:lstStyle/>
            <a:p>
              <a:endParaRPr lang="en-GB"/>
            </a:p>
          </p:txBody>
        </p:sp>
        <p:sp>
          <p:nvSpPr>
            <p:cNvPr id="184" name="Line 113">
              <a:extLst>
                <a:ext uri="{FF2B5EF4-FFF2-40B4-BE49-F238E27FC236}">
                  <a16:creationId xmlns:a16="http://schemas.microsoft.com/office/drawing/2014/main" id="{05A1921E-EA05-12C1-D738-702861D5EEE6}"/>
                </a:ext>
              </a:extLst>
            </p:cNvPr>
            <p:cNvSpPr>
              <a:spLocks noChangeShapeType="1"/>
            </p:cNvSpPr>
            <p:nvPr/>
          </p:nvSpPr>
          <p:spPr bwMode="auto">
            <a:xfrm rot="5400000">
              <a:off x="2526" y="2879"/>
              <a:ext cx="21" cy="9"/>
            </a:xfrm>
            <a:prstGeom prst="line">
              <a:avLst/>
            </a:prstGeom>
            <a:noFill/>
            <a:ln w="19050">
              <a:solidFill>
                <a:schemeClr val="accent1"/>
              </a:solidFill>
              <a:round/>
              <a:headEnd/>
              <a:tailEnd/>
            </a:ln>
          </p:spPr>
          <p:txBody>
            <a:bodyPr/>
            <a:lstStyle/>
            <a:p>
              <a:endParaRPr lang="en-GB"/>
            </a:p>
          </p:txBody>
        </p:sp>
        <p:sp>
          <p:nvSpPr>
            <p:cNvPr id="185" name="Line 114">
              <a:extLst>
                <a:ext uri="{FF2B5EF4-FFF2-40B4-BE49-F238E27FC236}">
                  <a16:creationId xmlns:a16="http://schemas.microsoft.com/office/drawing/2014/main" id="{7F3DCE5C-65F2-243E-86EF-66B1E7D816B3}"/>
                </a:ext>
              </a:extLst>
            </p:cNvPr>
            <p:cNvSpPr>
              <a:spLocks noChangeShapeType="1"/>
            </p:cNvSpPr>
            <p:nvPr/>
          </p:nvSpPr>
          <p:spPr bwMode="auto">
            <a:xfrm rot="5400000">
              <a:off x="2522" y="2899"/>
              <a:ext cx="16" cy="6"/>
            </a:xfrm>
            <a:prstGeom prst="line">
              <a:avLst/>
            </a:prstGeom>
            <a:noFill/>
            <a:ln w="19050">
              <a:solidFill>
                <a:schemeClr val="accent1"/>
              </a:solidFill>
              <a:round/>
              <a:headEnd/>
              <a:tailEnd/>
            </a:ln>
          </p:spPr>
          <p:txBody>
            <a:bodyPr/>
            <a:lstStyle/>
            <a:p>
              <a:endParaRPr lang="en-GB"/>
            </a:p>
          </p:txBody>
        </p:sp>
        <p:sp>
          <p:nvSpPr>
            <p:cNvPr id="186" name="Line 115">
              <a:extLst>
                <a:ext uri="{FF2B5EF4-FFF2-40B4-BE49-F238E27FC236}">
                  <a16:creationId xmlns:a16="http://schemas.microsoft.com/office/drawing/2014/main" id="{8A45DFF8-B457-A352-1443-6F9E12DCBF92}"/>
                </a:ext>
              </a:extLst>
            </p:cNvPr>
            <p:cNvSpPr>
              <a:spLocks noChangeShapeType="1"/>
            </p:cNvSpPr>
            <p:nvPr/>
          </p:nvSpPr>
          <p:spPr bwMode="auto">
            <a:xfrm rot="5400000">
              <a:off x="2511" y="2918"/>
              <a:ext cx="23" cy="7"/>
            </a:xfrm>
            <a:prstGeom prst="line">
              <a:avLst/>
            </a:prstGeom>
            <a:noFill/>
            <a:ln w="19050">
              <a:solidFill>
                <a:schemeClr val="accent1"/>
              </a:solidFill>
              <a:round/>
              <a:headEnd/>
              <a:tailEnd/>
            </a:ln>
          </p:spPr>
          <p:txBody>
            <a:bodyPr/>
            <a:lstStyle/>
            <a:p>
              <a:endParaRPr lang="en-GB"/>
            </a:p>
          </p:txBody>
        </p:sp>
        <p:sp>
          <p:nvSpPr>
            <p:cNvPr id="187" name="Line 116">
              <a:extLst>
                <a:ext uri="{FF2B5EF4-FFF2-40B4-BE49-F238E27FC236}">
                  <a16:creationId xmlns:a16="http://schemas.microsoft.com/office/drawing/2014/main" id="{2737914D-B7A4-31E1-211E-37D34326D4AC}"/>
                </a:ext>
              </a:extLst>
            </p:cNvPr>
            <p:cNvSpPr>
              <a:spLocks noChangeShapeType="1"/>
            </p:cNvSpPr>
            <p:nvPr/>
          </p:nvSpPr>
          <p:spPr bwMode="auto">
            <a:xfrm rot="5400000">
              <a:off x="2510" y="2939"/>
              <a:ext cx="16" cy="3"/>
            </a:xfrm>
            <a:prstGeom prst="line">
              <a:avLst/>
            </a:prstGeom>
            <a:noFill/>
            <a:ln w="19050">
              <a:solidFill>
                <a:schemeClr val="accent1"/>
              </a:solidFill>
              <a:round/>
              <a:headEnd/>
              <a:tailEnd/>
            </a:ln>
          </p:spPr>
          <p:txBody>
            <a:bodyPr/>
            <a:lstStyle/>
            <a:p>
              <a:endParaRPr lang="en-GB"/>
            </a:p>
          </p:txBody>
        </p:sp>
        <p:sp>
          <p:nvSpPr>
            <p:cNvPr id="188" name="Line 117">
              <a:extLst>
                <a:ext uri="{FF2B5EF4-FFF2-40B4-BE49-F238E27FC236}">
                  <a16:creationId xmlns:a16="http://schemas.microsoft.com/office/drawing/2014/main" id="{26284D1C-7263-C9E5-2455-4FD49AC98747}"/>
                </a:ext>
              </a:extLst>
            </p:cNvPr>
            <p:cNvSpPr>
              <a:spLocks noChangeShapeType="1"/>
            </p:cNvSpPr>
            <p:nvPr/>
          </p:nvSpPr>
          <p:spPr bwMode="auto">
            <a:xfrm rot="5400000">
              <a:off x="2503" y="2959"/>
              <a:ext cx="23" cy="3"/>
            </a:xfrm>
            <a:prstGeom prst="line">
              <a:avLst/>
            </a:prstGeom>
            <a:noFill/>
            <a:ln w="19050">
              <a:solidFill>
                <a:schemeClr val="accent1"/>
              </a:solidFill>
              <a:round/>
              <a:headEnd/>
              <a:tailEnd/>
            </a:ln>
          </p:spPr>
          <p:txBody>
            <a:bodyPr/>
            <a:lstStyle/>
            <a:p>
              <a:endParaRPr lang="en-GB"/>
            </a:p>
          </p:txBody>
        </p:sp>
        <p:sp>
          <p:nvSpPr>
            <p:cNvPr id="189" name="Line 118">
              <a:extLst>
                <a:ext uri="{FF2B5EF4-FFF2-40B4-BE49-F238E27FC236}">
                  <a16:creationId xmlns:a16="http://schemas.microsoft.com/office/drawing/2014/main" id="{C7A8AED5-C3A2-490D-F689-8F3BCD8ED494}"/>
                </a:ext>
              </a:extLst>
            </p:cNvPr>
            <p:cNvSpPr>
              <a:spLocks noChangeShapeType="1"/>
            </p:cNvSpPr>
            <p:nvPr/>
          </p:nvSpPr>
          <p:spPr bwMode="auto">
            <a:xfrm rot="5400000">
              <a:off x="2504" y="2978"/>
              <a:ext cx="16" cy="3"/>
            </a:xfrm>
            <a:prstGeom prst="line">
              <a:avLst/>
            </a:prstGeom>
            <a:noFill/>
            <a:ln w="19050">
              <a:solidFill>
                <a:schemeClr val="accent1"/>
              </a:solidFill>
              <a:round/>
              <a:headEnd/>
              <a:tailEnd/>
            </a:ln>
          </p:spPr>
          <p:txBody>
            <a:bodyPr/>
            <a:lstStyle/>
            <a:p>
              <a:endParaRPr lang="en-GB"/>
            </a:p>
          </p:txBody>
        </p:sp>
        <p:sp>
          <p:nvSpPr>
            <p:cNvPr id="190" name="Line 119">
              <a:extLst>
                <a:ext uri="{FF2B5EF4-FFF2-40B4-BE49-F238E27FC236}">
                  <a16:creationId xmlns:a16="http://schemas.microsoft.com/office/drawing/2014/main" id="{23982B9E-409D-1F10-B4C7-7D1A9BA562DD}"/>
                </a:ext>
              </a:extLst>
            </p:cNvPr>
            <p:cNvSpPr>
              <a:spLocks noChangeShapeType="1"/>
            </p:cNvSpPr>
            <p:nvPr/>
          </p:nvSpPr>
          <p:spPr bwMode="auto">
            <a:xfrm rot="5400000">
              <a:off x="2498" y="2997"/>
              <a:ext cx="22" cy="3"/>
            </a:xfrm>
            <a:prstGeom prst="line">
              <a:avLst/>
            </a:prstGeom>
            <a:noFill/>
            <a:ln w="19050">
              <a:solidFill>
                <a:schemeClr val="accent1"/>
              </a:solidFill>
              <a:round/>
              <a:headEnd/>
              <a:tailEnd/>
            </a:ln>
          </p:spPr>
          <p:txBody>
            <a:bodyPr/>
            <a:lstStyle/>
            <a:p>
              <a:endParaRPr lang="en-GB"/>
            </a:p>
          </p:txBody>
        </p:sp>
        <p:sp>
          <p:nvSpPr>
            <p:cNvPr id="191" name="Line 120">
              <a:extLst>
                <a:ext uri="{FF2B5EF4-FFF2-40B4-BE49-F238E27FC236}">
                  <a16:creationId xmlns:a16="http://schemas.microsoft.com/office/drawing/2014/main" id="{763B2869-329D-5C8A-D2BA-835FB1470DAC}"/>
                </a:ext>
              </a:extLst>
            </p:cNvPr>
            <p:cNvSpPr>
              <a:spLocks noChangeShapeType="1"/>
            </p:cNvSpPr>
            <p:nvPr/>
          </p:nvSpPr>
          <p:spPr bwMode="auto">
            <a:xfrm rot="5400000">
              <a:off x="2495" y="3019"/>
              <a:ext cx="22" cy="3"/>
            </a:xfrm>
            <a:prstGeom prst="line">
              <a:avLst/>
            </a:prstGeom>
            <a:noFill/>
            <a:ln w="19050">
              <a:solidFill>
                <a:schemeClr val="accent1"/>
              </a:solidFill>
              <a:round/>
              <a:headEnd/>
              <a:tailEnd/>
            </a:ln>
          </p:spPr>
          <p:txBody>
            <a:bodyPr/>
            <a:lstStyle/>
            <a:p>
              <a:endParaRPr lang="en-GB"/>
            </a:p>
          </p:txBody>
        </p:sp>
        <p:sp>
          <p:nvSpPr>
            <p:cNvPr id="192" name="Line 121">
              <a:extLst>
                <a:ext uri="{FF2B5EF4-FFF2-40B4-BE49-F238E27FC236}">
                  <a16:creationId xmlns:a16="http://schemas.microsoft.com/office/drawing/2014/main" id="{DF8B4A82-DFA5-2707-7257-0DADAC1E82A2}"/>
                </a:ext>
              </a:extLst>
            </p:cNvPr>
            <p:cNvSpPr>
              <a:spLocks noChangeShapeType="1"/>
            </p:cNvSpPr>
            <p:nvPr/>
          </p:nvSpPr>
          <p:spPr bwMode="auto">
            <a:xfrm rot="5400000">
              <a:off x="2496" y="3039"/>
              <a:ext cx="16" cy="1"/>
            </a:xfrm>
            <a:prstGeom prst="line">
              <a:avLst/>
            </a:prstGeom>
            <a:noFill/>
            <a:ln w="19050">
              <a:solidFill>
                <a:schemeClr val="accent1"/>
              </a:solidFill>
              <a:round/>
              <a:headEnd/>
              <a:tailEnd/>
            </a:ln>
          </p:spPr>
          <p:txBody>
            <a:bodyPr/>
            <a:lstStyle/>
            <a:p>
              <a:endParaRPr lang="en-GB"/>
            </a:p>
          </p:txBody>
        </p:sp>
        <p:sp>
          <p:nvSpPr>
            <p:cNvPr id="193" name="Line 122">
              <a:extLst>
                <a:ext uri="{FF2B5EF4-FFF2-40B4-BE49-F238E27FC236}">
                  <a16:creationId xmlns:a16="http://schemas.microsoft.com/office/drawing/2014/main" id="{F0912104-A5A0-AF9E-4BE5-9D2A01BF6FCD}"/>
                </a:ext>
              </a:extLst>
            </p:cNvPr>
            <p:cNvSpPr>
              <a:spLocks noChangeShapeType="1"/>
            </p:cNvSpPr>
            <p:nvPr/>
          </p:nvSpPr>
          <p:spPr bwMode="auto">
            <a:xfrm rot="5400000">
              <a:off x="2493" y="3058"/>
              <a:ext cx="22" cy="1"/>
            </a:xfrm>
            <a:prstGeom prst="line">
              <a:avLst/>
            </a:prstGeom>
            <a:noFill/>
            <a:ln w="19050">
              <a:solidFill>
                <a:schemeClr val="accent1"/>
              </a:solidFill>
              <a:round/>
              <a:headEnd/>
              <a:tailEnd/>
            </a:ln>
          </p:spPr>
          <p:txBody>
            <a:bodyPr/>
            <a:lstStyle/>
            <a:p>
              <a:endParaRPr lang="en-GB"/>
            </a:p>
          </p:txBody>
        </p:sp>
        <p:sp>
          <p:nvSpPr>
            <p:cNvPr id="194" name="Line 123">
              <a:extLst>
                <a:ext uri="{FF2B5EF4-FFF2-40B4-BE49-F238E27FC236}">
                  <a16:creationId xmlns:a16="http://schemas.microsoft.com/office/drawing/2014/main" id="{2BD0B81B-6965-2859-4F81-F75BA790EF64}"/>
                </a:ext>
              </a:extLst>
            </p:cNvPr>
            <p:cNvSpPr>
              <a:spLocks noChangeShapeType="1"/>
            </p:cNvSpPr>
            <p:nvPr/>
          </p:nvSpPr>
          <p:spPr bwMode="auto">
            <a:xfrm rot="5400000">
              <a:off x="2495" y="3078"/>
              <a:ext cx="17" cy="1"/>
            </a:xfrm>
            <a:prstGeom prst="line">
              <a:avLst/>
            </a:prstGeom>
            <a:noFill/>
            <a:ln w="19050">
              <a:solidFill>
                <a:schemeClr val="accent1"/>
              </a:solidFill>
              <a:round/>
              <a:headEnd/>
              <a:tailEnd/>
            </a:ln>
          </p:spPr>
          <p:txBody>
            <a:bodyPr/>
            <a:lstStyle/>
            <a:p>
              <a:endParaRPr lang="en-GB"/>
            </a:p>
          </p:txBody>
        </p:sp>
        <p:sp>
          <p:nvSpPr>
            <p:cNvPr id="195" name="Freeform 124">
              <a:extLst>
                <a:ext uri="{FF2B5EF4-FFF2-40B4-BE49-F238E27FC236}">
                  <a16:creationId xmlns:a16="http://schemas.microsoft.com/office/drawing/2014/main" id="{D588BC9F-491F-410D-F865-8DD55FCD3E1C}"/>
                </a:ext>
              </a:extLst>
            </p:cNvPr>
            <p:cNvSpPr>
              <a:spLocks/>
            </p:cNvSpPr>
            <p:nvPr/>
          </p:nvSpPr>
          <p:spPr bwMode="auto">
            <a:xfrm rot="5400000">
              <a:off x="2492" y="3096"/>
              <a:ext cx="22" cy="4"/>
            </a:xfrm>
            <a:custGeom>
              <a:avLst/>
              <a:gdLst/>
              <a:ahLst/>
              <a:cxnLst>
                <a:cxn ang="0">
                  <a:pos x="0" y="0"/>
                </a:cxn>
                <a:cxn ang="0">
                  <a:pos x="8" y="0"/>
                </a:cxn>
                <a:cxn ang="0">
                  <a:pos x="20" y="4"/>
                </a:cxn>
              </a:cxnLst>
              <a:rect l="0" t="0" r="r" b="b"/>
              <a:pathLst>
                <a:path w="20" h="4">
                  <a:moveTo>
                    <a:pt x="0" y="0"/>
                  </a:moveTo>
                  <a:lnTo>
                    <a:pt x="8" y="0"/>
                  </a:lnTo>
                  <a:lnTo>
                    <a:pt x="20" y="4"/>
                  </a:lnTo>
                </a:path>
              </a:pathLst>
            </a:custGeom>
            <a:noFill/>
            <a:ln w="19050" cmpd="sng">
              <a:solidFill>
                <a:schemeClr val="accent1"/>
              </a:solidFill>
              <a:prstDash val="solid"/>
              <a:round/>
              <a:headEnd/>
              <a:tailEnd/>
            </a:ln>
          </p:spPr>
          <p:txBody>
            <a:bodyPr/>
            <a:lstStyle/>
            <a:p>
              <a:endParaRPr lang="en-GB"/>
            </a:p>
          </p:txBody>
        </p:sp>
      </p:grpSp>
      <p:sp>
        <p:nvSpPr>
          <p:cNvPr id="196" name="Line 16">
            <a:extLst>
              <a:ext uri="{FF2B5EF4-FFF2-40B4-BE49-F238E27FC236}">
                <a16:creationId xmlns:a16="http://schemas.microsoft.com/office/drawing/2014/main" id="{EDA6D740-03AF-BCE7-879E-9E33CC4EEA93}"/>
              </a:ext>
            </a:extLst>
          </p:cNvPr>
          <p:cNvSpPr>
            <a:spLocks noChangeShapeType="1"/>
          </p:cNvSpPr>
          <p:nvPr/>
        </p:nvSpPr>
        <p:spPr bwMode="auto">
          <a:xfrm>
            <a:off x="3960171" y="1974769"/>
            <a:ext cx="3473048" cy="0"/>
          </a:xfrm>
          <a:prstGeom prst="line">
            <a:avLst/>
          </a:prstGeom>
          <a:noFill/>
          <a:ln w="19050">
            <a:solidFill>
              <a:schemeClr val="bg1">
                <a:lumMod val="50000"/>
              </a:schemeClr>
            </a:solidFill>
            <a:round/>
            <a:headEnd/>
            <a:tailEnd type="triangle" w="med" len="med"/>
          </a:ln>
          <a:effectLst/>
        </p:spPr>
        <p:txBody>
          <a:bodyPr wrap="none" lIns="0" tIns="0" rIns="0" bIns="0" anchor="ctr"/>
          <a:lstStyle/>
          <a:p>
            <a:endParaRPr lang="en-GB"/>
          </a:p>
        </p:txBody>
      </p:sp>
      <mc:AlternateContent xmlns:mc="http://schemas.openxmlformats.org/markup-compatibility/2006" xmlns:a14="http://schemas.microsoft.com/office/drawing/2010/main">
        <mc:Choice Requires="a14">
          <p:sp>
            <p:nvSpPr>
              <p:cNvPr id="197" name="Object 27">
                <a:extLst>
                  <a:ext uri="{FF2B5EF4-FFF2-40B4-BE49-F238E27FC236}">
                    <a16:creationId xmlns:a16="http://schemas.microsoft.com/office/drawing/2014/main" id="{BF69E9FA-B9DE-20CA-6125-B6A5BD7294F2}"/>
                  </a:ext>
                </a:extLst>
              </p:cNvPr>
              <p:cNvSpPr txBox="1"/>
              <p:nvPr/>
            </p:nvSpPr>
            <p:spPr bwMode="auto">
              <a:xfrm>
                <a:off x="7930709" y="3280648"/>
                <a:ext cx="358397" cy="263111"/>
              </a:xfrm>
              <a:prstGeom prst="rect">
                <a:avLst/>
              </a:prstGeom>
              <a:noFill/>
            </p:spPr>
            <p:txBody>
              <a:bodyPr>
                <a:normAutofit fontScale="25000" lnSpcReduction="20000"/>
              </a:bodyPr>
              <a:lstStyle/>
              <a:p>
                <a:pPr/>
                <a14:m>
                  <m:oMathPara xmlns:m="http://schemas.openxmlformats.org/officeDocument/2006/math">
                    <m:oMathParaPr>
                      <m:jc m:val="center"/>
                    </m:oMathParaPr>
                    <m:oMath xmlns:m="http://schemas.openxmlformats.org/officeDocument/2006/math">
                      <m:rad>
                        <m:radPr>
                          <m:degHide m:val="on"/>
                          <m:ctrlPr>
                            <a:rPr lang="en-GB" sz="4800" i="1" smtClean="0">
                              <a:solidFill>
                                <a:srgbClr val="000000"/>
                              </a:solidFill>
                              <a:latin typeface="Cambria Math" panose="02040503050406030204" pitchFamily="18" charset="0"/>
                            </a:rPr>
                          </m:ctrlPr>
                        </m:radPr>
                        <m:deg/>
                        <m:e>
                          <m:r>
                            <a:rPr lang="en-GB" sz="4800" b="0" i="1" smtClean="0">
                              <a:solidFill>
                                <a:srgbClr val="000000"/>
                              </a:solidFill>
                              <a:latin typeface="Cambria Math" panose="02040503050406030204" pitchFamily="18" charset="0"/>
                            </a:rPr>
                            <m:t>2</m:t>
                          </m:r>
                        </m:e>
                      </m:rad>
                      <m:r>
                        <a:rPr lang="en-GB" sz="4800" i="1">
                          <a:solidFill>
                            <a:srgbClr val="000000"/>
                          </a:solidFill>
                          <a:latin typeface="Cambria Math" panose="02040503050406030204" pitchFamily="18" charset="0"/>
                        </a:rPr>
                        <m:t>𝜎</m:t>
                      </m:r>
                    </m:oMath>
                  </m:oMathPara>
                </a14:m>
                <a:endParaRPr lang="en-GB" dirty="0"/>
              </a:p>
            </p:txBody>
          </p:sp>
        </mc:Choice>
        <mc:Fallback xmlns="">
          <p:sp>
            <p:nvSpPr>
              <p:cNvPr id="197" name="Object 27">
                <a:extLst>
                  <a:ext uri="{FF2B5EF4-FFF2-40B4-BE49-F238E27FC236}">
                    <a16:creationId xmlns:a16="http://schemas.microsoft.com/office/drawing/2014/main" id="{BF69E9FA-B9DE-20CA-6125-B6A5BD7294F2}"/>
                  </a:ext>
                </a:extLst>
              </p:cNvPr>
              <p:cNvSpPr txBox="1">
                <a:spLocks noRot="1" noChangeAspect="1" noMove="1" noResize="1" noEditPoints="1" noAdjustHandles="1" noChangeArrowheads="1" noChangeShapeType="1" noTextEdit="1"/>
              </p:cNvSpPr>
              <p:nvPr/>
            </p:nvSpPr>
            <p:spPr bwMode="auto">
              <a:xfrm>
                <a:off x="7930709" y="3280648"/>
                <a:ext cx="358397" cy="263111"/>
              </a:xfrm>
              <a:prstGeom prst="rect">
                <a:avLst/>
              </a:prstGeom>
              <a:blipFill>
                <a:blip r:embed="rId5"/>
                <a:stretch>
                  <a:fillRect r="-11864" b="-2326"/>
                </a:stretch>
              </a:blipFill>
            </p:spPr>
            <p:txBody>
              <a:bodyPr/>
              <a:lstStyle/>
              <a:p>
                <a:r>
                  <a:rPr lang="en-GB">
                    <a:noFill/>
                  </a:rPr>
                  <a:t> </a:t>
                </a:r>
              </a:p>
            </p:txBody>
          </p:sp>
        </mc:Fallback>
      </mc:AlternateContent>
    </p:spTree>
    <p:extLst>
      <p:ext uri="{BB962C8B-B14F-4D97-AF65-F5344CB8AC3E}">
        <p14:creationId xmlns:p14="http://schemas.microsoft.com/office/powerpoint/2010/main" val="38556632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38">
            <a:extLst>
              <a:ext uri="{FF2B5EF4-FFF2-40B4-BE49-F238E27FC236}">
                <a16:creationId xmlns:a16="http://schemas.microsoft.com/office/drawing/2014/main" id="{9507BB7B-3DD4-78E0-3660-259816D19591}"/>
              </a:ext>
            </a:extLst>
          </p:cNvPr>
          <p:cNvPicPr>
            <a:picLocks noChangeAspect="1"/>
          </p:cNvPicPr>
          <p:nvPr/>
        </p:nvPicPr>
        <p:blipFill>
          <a:blip r:embed="rId2"/>
          <a:stretch>
            <a:fillRect/>
          </a:stretch>
        </p:blipFill>
        <p:spPr>
          <a:xfrm>
            <a:off x="2032299" y="1285392"/>
            <a:ext cx="6612636" cy="4158996"/>
          </a:xfrm>
          <a:prstGeom prst="rect">
            <a:avLst/>
          </a:prstGeom>
        </p:spPr>
      </p:pic>
      <p:sp>
        <p:nvSpPr>
          <p:cNvPr id="9" name="Title 8">
            <a:extLst>
              <a:ext uri="{FF2B5EF4-FFF2-40B4-BE49-F238E27FC236}">
                <a16:creationId xmlns:a16="http://schemas.microsoft.com/office/drawing/2014/main" id="{ED87899C-D7E9-2C96-E1A5-B8FCB4D31DB2}"/>
              </a:ext>
            </a:extLst>
          </p:cNvPr>
          <p:cNvSpPr>
            <a:spLocks noGrp="1"/>
          </p:cNvSpPr>
          <p:nvPr>
            <p:ph type="title"/>
          </p:nvPr>
        </p:nvSpPr>
        <p:spPr>
          <a:xfrm>
            <a:off x="979200" y="343203"/>
            <a:ext cx="4781520" cy="664797"/>
          </a:xfrm>
        </p:spPr>
        <p:txBody>
          <a:bodyPr/>
          <a:lstStyle/>
          <a:p>
            <a:r>
              <a:rPr lang="en-GB" dirty="0"/>
              <a:t>What’s wrong with the normal curve?</a:t>
            </a:r>
          </a:p>
        </p:txBody>
      </p:sp>
      <p:sp>
        <p:nvSpPr>
          <p:cNvPr id="13" name="Content Placeholder 13">
            <a:extLst>
              <a:ext uri="{FF2B5EF4-FFF2-40B4-BE49-F238E27FC236}">
                <a16:creationId xmlns:a16="http://schemas.microsoft.com/office/drawing/2014/main" id="{86D4FC5F-2328-8018-64D9-6D42AE36B419}"/>
              </a:ext>
            </a:extLst>
          </p:cNvPr>
          <p:cNvSpPr txBox="1">
            <a:spLocks/>
          </p:cNvSpPr>
          <p:nvPr/>
        </p:nvSpPr>
        <p:spPr>
          <a:xfrm>
            <a:off x="1998846" y="5855244"/>
            <a:ext cx="6868652" cy="492443"/>
          </a:xfrm>
          <a:prstGeom prst="rect">
            <a:avLst/>
          </a:prstGeom>
          <a:noFill/>
        </p:spPr>
        <p:txBody>
          <a:bodyPr vert="horz" wrap="square" lIns="0" tIns="0" rIns="0" bIns="0" rtlCol="0" anchor="t" anchorCtr="0">
            <a:spAutoFit/>
          </a:bodyPr>
          <a:lstStyle>
            <a:lvl1pPr marL="179388" indent="-179388" algn="l" defTabSz="914400" rtl="0" eaLnBrk="1" latinLnBrk="0" hangingPunct="1">
              <a:lnSpc>
                <a:spcPct val="100000"/>
              </a:lnSpc>
              <a:spcBef>
                <a:spcPts val="0"/>
              </a:spcBef>
              <a:spcAft>
                <a:spcPts val="300"/>
              </a:spcAft>
              <a:buFont typeface="Arial" panose="020B0604020202020204" pitchFamily="34" charset="0"/>
              <a:buChar char="•"/>
              <a:defRPr sz="1600" b="0" i="0" kern="1200">
                <a:solidFill>
                  <a:schemeClr val="tx1"/>
                </a:solidFill>
                <a:latin typeface="Source Sans CAIM" panose="020B0303030403020204" pitchFamily="34" charset="0"/>
                <a:ea typeface="Source Sans CAIM" panose="020B0303030403020204" pitchFamily="34" charset="0"/>
                <a:cs typeface="+mn-cs"/>
              </a:defRPr>
            </a:lvl1pPr>
            <a:lvl2pPr marL="360363" indent="-179388" algn="l" defTabSz="914400" rtl="0" eaLnBrk="1" latinLnBrk="0" hangingPunct="1">
              <a:lnSpc>
                <a:spcPct val="100000"/>
              </a:lnSpc>
              <a:spcBef>
                <a:spcPts val="0"/>
              </a:spcBef>
              <a:spcAft>
                <a:spcPts val="300"/>
              </a:spcAft>
              <a:buFont typeface="System Font Regular"/>
              <a:buChar char="-"/>
              <a:defRPr sz="1600" b="0" i="0" kern="1200">
                <a:solidFill>
                  <a:schemeClr val="tx1"/>
                </a:solidFill>
                <a:latin typeface="Source Sans CAIM" panose="020B0303030403020204" pitchFamily="34" charset="0"/>
                <a:ea typeface="Source Sans CAIM" panose="020B0303030403020204" pitchFamily="34" charset="0"/>
                <a:cs typeface="+mn-cs"/>
              </a:defRPr>
            </a:lvl2pPr>
            <a:lvl3pPr marL="539750" indent="-179388" algn="l" defTabSz="914400" rtl="0" eaLnBrk="1" latinLnBrk="0" hangingPunct="1">
              <a:lnSpc>
                <a:spcPct val="100000"/>
              </a:lnSpc>
              <a:spcBef>
                <a:spcPts val="0"/>
              </a:spcBef>
              <a:spcAft>
                <a:spcPts val="300"/>
              </a:spcAft>
              <a:buFont typeface="Arial" panose="020B0604020202020204" pitchFamily="34" charset="0"/>
              <a:buChar char="•"/>
              <a:defRPr sz="1400" b="0" i="0" kern="1200">
                <a:solidFill>
                  <a:schemeClr val="tx1"/>
                </a:solidFill>
                <a:latin typeface="Source Sans CAIM" panose="020B0303030403020204" pitchFamily="34" charset="0"/>
                <a:ea typeface="Source Sans CAIM" panose="020B0303030403020204" pitchFamily="34" charset="0"/>
                <a:cs typeface="+mn-cs"/>
              </a:defRPr>
            </a:lvl3pPr>
            <a:lvl4pPr marL="719138" indent="-179388" algn="l" defTabSz="914400" rtl="0" eaLnBrk="1" latinLnBrk="0" hangingPunct="1">
              <a:lnSpc>
                <a:spcPct val="100000"/>
              </a:lnSpc>
              <a:spcBef>
                <a:spcPts val="0"/>
              </a:spcBef>
              <a:spcAft>
                <a:spcPts val="300"/>
              </a:spcAft>
              <a:buFont typeface="System Font Regular"/>
              <a:buChar char="-"/>
              <a:defRPr sz="1400" b="0" i="0" kern="1200">
                <a:solidFill>
                  <a:schemeClr val="tx1"/>
                </a:solidFill>
                <a:latin typeface="Source Sans CAIM" panose="020B0303030403020204" pitchFamily="34" charset="0"/>
                <a:ea typeface="Source Sans CAIM" panose="020B0303030403020204" pitchFamily="34" charset="0"/>
                <a:cs typeface="+mn-cs"/>
              </a:defRPr>
            </a:lvl4pPr>
            <a:lvl5pPr marL="900113" indent="-179388" algn="l" defTabSz="914400" rtl="0" eaLnBrk="1" latinLnBrk="0" hangingPunct="1">
              <a:lnSpc>
                <a:spcPct val="100000"/>
              </a:lnSpc>
              <a:spcBef>
                <a:spcPts val="0"/>
              </a:spcBef>
              <a:spcAft>
                <a:spcPts val="300"/>
              </a:spcAft>
              <a:buFont typeface="Arial" panose="020B0604020202020204" pitchFamily="34" charset="0"/>
              <a:buChar char="•"/>
              <a:defRPr sz="1200" b="0" i="0" kern="1200">
                <a:solidFill>
                  <a:schemeClr val="tx1"/>
                </a:solidFill>
                <a:latin typeface="Source Sans CAIM" panose="020B0303030403020204" pitchFamily="34" charset="0"/>
                <a:ea typeface="Source Sans CAIM" panose="020B03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1800"/>
              </a:spcAft>
            </a:pPr>
            <a:r>
              <a:rPr lang="en-GB" dirty="0"/>
              <a:t>Extreme events have been more common than predicted by the normal model: so-called “fat tails”</a:t>
            </a:r>
          </a:p>
        </p:txBody>
      </p:sp>
      <p:sp>
        <p:nvSpPr>
          <p:cNvPr id="14" name="Text Box 24">
            <a:extLst>
              <a:ext uri="{FF2B5EF4-FFF2-40B4-BE49-F238E27FC236}">
                <a16:creationId xmlns:a16="http://schemas.microsoft.com/office/drawing/2014/main" id="{8D581243-C201-3184-91B4-BDF3D367ADA1}"/>
              </a:ext>
            </a:extLst>
          </p:cNvPr>
          <p:cNvSpPr txBox="1">
            <a:spLocks noChangeArrowheads="1"/>
          </p:cNvSpPr>
          <p:nvPr/>
        </p:nvSpPr>
        <p:spPr bwMode="auto">
          <a:xfrm>
            <a:off x="2652775" y="2594434"/>
            <a:ext cx="1389888" cy="553998"/>
          </a:xfrm>
          <a:prstGeom prst="rect">
            <a:avLst/>
          </a:prstGeom>
          <a:noFill/>
          <a:ln w="9525">
            <a:noFill/>
            <a:miter lim="800000"/>
            <a:headEnd/>
            <a:tailEnd/>
          </a:ln>
          <a:effectLst/>
        </p:spPr>
        <p:txBody>
          <a:bodyPr wrap="square" lIns="0" tIns="0" rIns="0" bIns="0">
            <a:spAutoFit/>
          </a:bodyPr>
          <a:lstStyle/>
          <a:p>
            <a:pPr algn="ctr" defTabSz="858838"/>
            <a:r>
              <a:rPr lang="en-GB" sz="1200" b="1" dirty="0"/>
              <a:t>Poorness of fit in the tail means risk can be under-estimated</a:t>
            </a:r>
          </a:p>
        </p:txBody>
      </p:sp>
      <p:sp>
        <p:nvSpPr>
          <p:cNvPr id="16" name="Text Box 24">
            <a:extLst>
              <a:ext uri="{FF2B5EF4-FFF2-40B4-BE49-F238E27FC236}">
                <a16:creationId xmlns:a16="http://schemas.microsoft.com/office/drawing/2014/main" id="{721901E5-A40D-F782-4B52-97097CEC3BBF}"/>
              </a:ext>
            </a:extLst>
          </p:cNvPr>
          <p:cNvSpPr txBox="1">
            <a:spLocks noChangeArrowheads="1"/>
          </p:cNvSpPr>
          <p:nvPr/>
        </p:nvSpPr>
        <p:spPr bwMode="auto">
          <a:xfrm>
            <a:off x="6737929" y="2192904"/>
            <a:ext cx="1338581" cy="738664"/>
          </a:xfrm>
          <a:prstGeom prst="rect">
            <a:avLst/>
          </a:prstGeom>
          <a:noFill/>
          <a:ln w="9525">
            <a:noFill/>
            <a:miter lim="800000"/>
            <a:headEnd/>
            <a:tailEnd/>
          </a:ln>
          <a:effectLst/>
        </p:spPr>
        <p:txBody>
          <a:bodyPr wrap="square" lIns="0" tIns="0" rIns="0" bIns="0">
            <a:spAutoFit/>
          </a:bodyPr>
          <a:lstStyle/>
          <a:p>
            <a:pPr algn="ctr" defTabSz="858838"/>
            <a:r>
              <a:rPr lang="en-GB" sz="1200" b="1" dirty="0"/>
              <a:t>Standard Deviation is a measure of volatility </a:t>
            </a:r>
            <a:r>
              <a:rPr lang="en-GB" sz="1200" b="1" i="1" dirty="0"/>
              <a:t>not</a:t>
            </a:r>
            <a:r>
              <a:rPr lang="en-GB" sz="1200" b="1" dirty="0"/>
              <a:t> downside risk</a:t>
            </a:r>
          </a:p>
        </p:txBody>
      </p:sp>
      <p:sp>
        <p:nvSpPr>
          <p:cNvPr id="17" name="Oval 16">
            <a:extLst>
              <a:ext uri="{FF2B5EF4-FFF2-40B4-BE49-F238E27FC236}">
                <a16:creationId xmlns:a16="http://schemas.microsoft.com/office/drawing/2014/main" id="{4AFF224D-01FD-D677-C756-BBCA3D5E0C9E}"/>
              </a:ext>
            </a:extLst>
          </p:cNvPr>
          <p:cNvSpPr/>
          <p:nvPr/>
        </p:nvSpPr>
        <p:spPr>
          <a:xfrm>
            <a:off x="2349916" y="4417984"/>
            <a:ext cx="1389888" cy="731520"/>
          </a:xfrm>
          <a:prstGeom prst="ellipse">
            <a:avLst/>
          </a:prstGeom>
          <a:noFill/>
          <a:ln w="190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9" name="Straight Arrow Connector 18">
            <a:extLst>
              <a:ext uri="{FF2B5EF4-FFF2-40B4-BE49-F238E27FC236}">
                <a16:creationId xmlns:a16="http://schemas.microsoft.com/office/drawing/2014/main" id="{40D677E6-AAE3-D950-0020-D17213701074}"/>
              </a:ext>
            </a:extLst>
          </p:cNvPr>
          <p:cNvCxnSpPr>
            <a:cxnSpLocks/>
            <a:endCxn id="17" idx="0"/>
          </p:cNvCxnSpPr>
          <p:nvPr/>
        </p:nvCxnSpPr>
        <p:spPr>
          <a:xfrm flipH="1">
            <a:off x="3044860" y="3213993"/>
            <a:ext cx="123213" cy="120399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EF0CDAC8-00FB-61F8-B9F6-516289F76CD4}"/>
              </a:ext>
            </a:extLst>
          </p:cNvPr>
          <p:cNvCxnSpPr>
            <a:cxnSpLocks/>
          </p:cNvCxnSpPr>
          <p:nvPr/>
        </p:nvCxnSpPr>
        <p:spPr>
          <a:xfrm>
            <a:off x="5338618" y="3306618"/>
            <a:ext cx="0" cy="152400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26878935-FB89-B28E-C095-D6CD4C8A6C5B}"/>
              </a:ext>
            </a:extLst>
          </p:cNvPr>
          <p:cNvCxnSpPr>
            <a:cxnSpLocks/>
          </p:cNvCxnSpPr>
          <p:nvPr/>
        </p:nvCxnSpPr>
        <p:spPr>
          <a:xfrm>
            <a:off x="6128327" y="3903079"/>
            <a:ext cx="0" cy="927539"/>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ECFBDE3-1CE5-8CDC-B108-2E27FF7E07D9}"/>
              </a:ext>
            </a:extLst>
          </p:cNvPr>
          <p:cNvCxnSpPr>
            <a:cxnSpLocks/>
          </p:cNvCxnSpPr>
          <p:nvPr/>
        </p:nvCxnSpPr>
        <p:spPr>
          <a:xfrm>
            <a:off x="4535054" y="3903079"/>
            <a:ext cx="0" cy="916907"/>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04D287CA-6B99-97B0-F658-54B23ABAF19F}"/>
              </a:ext>
            </a:extLst>
          </p:cNvPr>
          <p:cNvCxnSpPr>
            <a:cxnSpLocks/>
          </p:cNvCxnSpPr>
          <p:nvPr/>
        </p:nvCxnSpPr>
        <p:spPr>
          <a:xfrm flipH="1">
            <a:off x="6142182" y="2861085"/>
            <a:ext cx="775854" cy="140248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E4E4A4CA-481E-657F-40A3-9ECFB94B03C3}"/>
              </a:ext>
            </a:extLst>
          </p:cNvPr>
          <p:cNvCxnSpPr>
            <a:cxnSpLocks/>
          </p:cNvCxnSpPr>
          <p:nvPr/>
        </p:nvCxnSpPr>
        <p:spPr>
          <a:xfrm flipH="1">
            <a:off x="4535054" y="2743553"/>
            <a:ext cx="2202875" cy="150938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 name="Text Placeholder 4">
            <a:extLst>
              <a:ext uri="{FF2B5EF4-FFF2-40B4-BE49-F238E27FC236}">
                <a16:creationId xmlns:a16="http://schemas.microsoft.com/office/drawing/2014/main" id="{4009EBF5-0C3A-963F-73E1-48BF830B1C52}"/>
              </a:ext>
            </a:extLst>
          </p:cNvPr>
          <p:cNvSpPr txBox="1">
            <a:spLocks/>
          </p:cNvSpPr>
          <p:nvPr/>
        </p:nvSpPr>
        <p:spPr>
          <a:xfrm>
            <a:off x="2032298" y="5483476"/>
            <a:ext cx="5440843" cy="138499"/>
          </a:xfrm>
          <a:prstGeom prst="rect">
            <a:avLst/>
          </a:prstGeom>
        </p:spPr>
        <p:txBody>
          <a:bodyPr vert="horz" wrap="square" lIns="0" tIns="0" rIns="0" bIns="0" rtlCol="0" anchor="t" anchorCtr="0">
            <a:spAutoFit/>
          </a:bodyPr>
          <a:lstStyle>
            <a:lvl1pPr marL="0" indent="0" algn="l" defTabSz="914400" rtl="0" eaLnBrk="1" latinLnBrk="0" hangingPunct="1">
              <a:lnSpc>
                <a:spcPct val="100000"/>
              </a:lnSpc>
              <a:spcBef>
                <a:spcPts val="0"/>
              </a:spcBef>
              <a:spcAft>
                <a:spcPts val="0"/>
              </a:spcAft>
              <a:buFont typeface="Arial" panose="020B0604020202020204" pitchFamily="34" charset="0"/>
              <a:buNone/>
              <a:defRPr sz="900" b="0" i="0" kern="1200">
                <a:solidFill>
                  <a:schemeClr val="tx1">
                    <a:lumMod val="75000"/>
                    <a:lumOff val="25000"/>
                  </a:schemeClr>
                </a:solidFill>
                <a:latin typeface="+mn-lt"/>
                <a:ea typeface="Source Sans CAIM" panose="020B0303030403020204" pitchFamily="34" charset="0"/>
                <a:cs typeface="+mn-cs"/>
              </a:defRPr>
            </a:lvl1pPr>
            <a:lvl2pPr marL="180975" indent="0" algn="l" defTabSz="914400" rtl="0" eaLnBrk="1" latinLnBrk="0" hangingPunct="1">
              <a:lnSpc>
                <a:spcPct val="100000"/>
              </a:lnSpc>
              <a:spcBef>
                <a:spcPts val="0"/>
              </a:spcBef>
              <a:spcAft>
                <a:spcPts val="300"/>
              </a:spcAft>
              <a:buFont typeface="System Font Regular"/>
              <a:buNone/>
              <a:defRPr sz="1000" b="0" i="0" kern="1200">
                <a:solidFill>
                  <a:schemeClr val="tx1"/>
                </a:solidFill>
                <a:latin typeface="Source Sans CAIM" panose="020B0303030403020204" pitchFamily="34" charset="0"/>
                <a:ea typeface="Source Sans CAIM" panose="020B0303030403020204" pitchFamily="34" charset="0"/>
                <a:cs typeface="+mn-cs"/>
              </a:defRPr>
            </a:lvl2pPr>
            <a:lvl3pPr marL="360362" indent="0" algn="l" defTabSz="914400" rtl="0" eaLnBrk="1" latinLnBrk="0" hangingPunct="1">
              <a:lnSpc>
                <a:spcPct val="100000"/>
              </a:lnSpc>
              <a:spcBef>
                <a:spcPts val="0"/>
              </a:spcBef>
              <a:spcAft>
                <a:spcPts val="300"/>
              </a:spcAft>
              <a:buFont typeface="Arial" panose="020B0604020202020204" pitchFamily="34" charset="0"/>
              <a:buNone/>
              <a:defRPr sz="1000" b="0" i="0" kern="1200">
                <a:solidFill>
                  <a:schemeClr val="tx1"/>
                </a:solidFill>
                <a:latin typeface="Source Sans CAIM" panose="020B0303030403020204" pitchFamily="34" charset="0"/>
                <a:ea typeface="Source Sans CAIM" panose="020B0303030403020204" pitchFamily="34" charset="0"/>
                <a:cs typeface="+mn-cs"/>
              </a:defRPr>
            </a:lvl3pPr>
            <a:lvl4pPr marL="539750" indent="0" algn="l" defTabSz="914400" rtl="0" eaLnBrk="1" latinLnBrk="0" hangingPunct="1">
              <a:lnSpc>
                <a:spcPct val="100000"/>
              </a:lnSpc>
              <a:spcBef>
                <a:spcPts val="0"/>
              </a:spcBef>
              <a:spcAft>
                <a:spcPts val="300"/>
              </a:spcAft>
              <a:buFont typeface="System Font Regular"/>
              <a:buNone/>
              <a:defRPr sz="1000" b="0" i="0" kern="1200">
                <a:solidFill>
                  <a:schemeClr val="tx1"/>
                </a:solidFill>
                <a:latin typeface="Source Sans CAIM" panose="020B0303030403020204" pitchFamily="34" charset="0"/>
                <a:ea typeface="Source Sans CAIM" panose="020B0303030403020204" pitchFamily="34" charset="0"/>
                <a:cs typeface="+mn-cs"/>
              </a:defRPr>
            </a:lvl4pPr>
            <a:lvl5pPr marL="720725" indent="0" algn="l" defTabSz="914400" rtl="0" eaLnBrk="1" latinLnBrk="0" hangingPunct="1">
              <a:lnSpc>
                <a:spcPct val="100000"/>
              </a:lnSpc>
              <a:spcBef>
                <a:spcPts val="0"/>
              </a:spcBef>
              <a:spcAft>
                <a:spcPts val="300"/>
              </a:spcAft>
              <a:buFont typeface="Arial" panose="020B0604020202020204" pitchFamily="34" charset="0"/>
              <a:buNone/>
              <a:defRPr sz="1000" b="0" i="0" kern="1200">
                <a:solidFill>
                  <a:schemeClr val="tx1"/>
                </a:solidFill>
                <a:latin typeface="Source Sans CAIM" panose="020B0303030403020204" pitchFamily="34" charset="0"/>
                <a:ea typeface="Source Sans CAIM" panose="020B03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Source: histogram based on monthly returns from ICE US High Yield Constrained Index (HUC0). September 2023</a:t>
            </a:r>
          </a:p>
        </p:txBody>
      </p:sp>
    </p:spTree>
    <p:extLst>
      <p:ext uri="{BB962C8B-B14F-4D97-AF65-F5344CB8AC3E}">
        <p14:creationId xmlns:p14="http://schemas.microsoft.com/office/powerpoint/2010/main" val="41889636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Content Placeholder 11">
            <a:extLst>
              <a:ext uri="{FF2B5EF4-FFF2-40B4-BE49-F238E27FC236}">
                <a16:creationId xmlns:a16="http://schemas.microsoft.com/office/drawing/2014/main" id="{5FACEF63-2802-4047-F005-A315F1B40ADB}"/>
              </a:ext>
            </a:extLst>
          </p:cNvPr>
          <p:cNvGraphicFramePr>
            <a:graphicFrameLocks noGrp="1"/>
          </p:cNvGraphicFramePr>
          <p:nvPr>
            <p:ph sz="quarter" idx="14"/>
            <p:extLst>
              <p:ext uri="{D42A27DB-BD31-4B8C-83A1-F6EECF244321}">
                <p14:modId xmlns:p14="http://schemas.microsoft.com/office/powerpoint/2010/main" val="1431465065"/>
              </p:ext>
            </p:extLst>
          </p:nvPr>
        </p:nvGraphicFramePr>
        <p:xfrm>
          <a:off x="1915886" y="1390650"/>
          <a:ext cx="6589711" cy="4170178"/>
        </p:xfrm>
        <a:graphic>
          <a:graphicData uri="http://schemas.openxmlformats.org/drawingml/2006/chart">
            <c:chart xmlns:c="http://schemas.openxmlformats.org/drawingml/2006/chart" xmlns:r="http://schemas.openxmlformats.org/officeDocument/2006/relationships" r:id="rId2"/>
          </a:graphicData>
        </a:graphic>
      </p:graphicFrame>
      <p:sp>
        <p:nvSpPr>
          <p:cNvPr id="9" name="Title 8">
            <a:extLst>
              <a:ext uri="{FF2B5EF4-FFF2-40B4-BE49-F238E27FC236}">
                <a16:creationId xmlns:a16="http://schemas.microsoft.com/office/drawing/2014/main" id="{5C12EE48-A485-D228-49CF-B7356F77D293}"/>
              </a:ext>
            </a:extLst>
          </p:cNvPr>
          <p:cNvSpPr>
            <a:spLocks noGrp="1"/>
          </p:cNvSpPr>
          <p:nvPr>
            <p:ph type="title"/>
          </p:nvPr>
        </p:nvSpPr>
        <p:spPr/>
        <p:txBody>
          <a:bodyPr/>
          <a:lstStyle/>
          <a:p>
            <a:r>
              <a:rPr lang="en-GB" dirty="0"/>
              <a:t>Combining two normal curves</a:t>
            </a:r>
          </a:p>
        </p:txBody>
      </p:sp>
      <p:sp>
        <p:nvSpPr>
          <p:cNvPr id="13" name="Content Placeholder 13">
            <a:extLst>
              <a:ext uri="{FF2B5EF4-FFF2-40B4-BE49-F238E27FC236}">
                <a16:creationId xmlns:a16="http://schemas.microsoft.com/office/drawing/2014/main" id="{E74639ED-4F6D-973D-7AD8-A365002622EC}"/>
              </a:ext>
            </a:extLst>
          </p:cNvPr>
          <p:cNvSpPr txBox="1">
            <a:spLocks/>
          </p:cNvSpPr>
          <p:nvPr/>
        </p:nvSpPr>
        <p:spPr>
          <a:xfrm>
            <a:off x="2882537" y="5779143"/>
            <a:ext cx="5623060" cy="246221"/>
          </a:xfrm>
          <a:prstGeom prst="rect">
            <a:avLst/>
          </a:prstGeom>
          <a:noFill/>
        </p:spPr>
        <p:txBody>
          <a:bodyPr vert="horz" wrap="square" lIns="0" tIns="0" rIns="0" bIns="0" rtlCol="0" anchor="t" anchorCtr="0">
            <a:spAutoFit/>
          </a:bodyPr>
          <a:lstStyle>
            <a:lvl1pPr marL="179388" indent="-179388" algn="l" defTabSz="914400" rtl="0" eaLnBrk="1" latinLnBrk="0" hangingPunct="1">
              <a:lnSpc>
                <a:spcPct val="100000"/>
              </a:lnSpc>
              <a:spcBef>
                <a:spcPts val="0"/>
              </a:spcBef>
              <a:spcAft>
                <a:spcPts val="300"/>
              </a:spcAft>
              <a:buFont typeface="Arial" panose="020B0604020202020204" pitchFamily="34" charset="0"/>
              <a:buChar char="•"/>
              <a:defRPr sz="1600" b="0" i="0" kern="1200">
                <a:solidFill>
                  <a:schemeClr val="tx1"/>
                </a:solidFill>
                <a:latin typeface="Source Sans CAIM" panose="020B0303030403020204" pitchFamily="34" charset="0"/>
                <a:ea typeface="Source Sans CAIM" panose="020B0303030403020204" pitchFamily="34" charset="0"/>
                <a:cs typeface="+mn-cs"/>
              </a:defRPr>
            </a:lvl1pPr>
            <a:lvl2pPr marL="360363" indent="-179388" algn="l" defTabSz="914400" rtl="0" eaLnBrk="1" latinLnBrk="0" hangingPunct="1">
              <a:lnSpc>
                <a:spcPct val="100000"/>
              </a:lnSpc>
              <a:spcBef>
                <a:spcPts val="0"/>
              </a:spcBef>
              <a:spcAft>
                <a:spcPts val="300"/>
              </a:spcAft>
              <a:buFont typeface="System Font Regular"/>
              <a:buChar char="-"/>
              <a:defRPr sz="1600" b="0" i="0" kern="1200">
                <a:solidFill>
                  <a:schemeClr val="tx1"/>
                </a:solidFill>
                <a:latin typeface="Source Sans CAIM" panose="020B0303030403020204" pitchFamily="34" charset="0"/>
                <a:ea typeface="Source Sans CAIM" panose="020B0303030403020204" pitchFamily="34" charset="0"/>
                <a:cs typeface="+mn-cs"/>
              </a:defRPr>
            </a:lvl2pPr>
            <a:lvl3pPr marL="539750" indent="-179388" algn="l" defTabSz="914400" rtl="0" eaLnBrk="1" latinLnBrk="0" hangingPunct="1">
              <a:lnSpc>
                <a:spcPct val="100000"/>
              </a:lnSpc>
              <a:spcBef>
                <a:spcPts val="0"/>
              </a:spcBef>
              <a:spcAft>
                <a:spcPts val="300"/>
              </a:spcAft>
              <a:buFont typeface="Arial" panose="020B0604020202020204" pitchFamily="34" charset="0"/>
              <a:buChar char="•"/>
              <a:defRPr sz="1400" b="0" i="0" kern="1200">
                <a:solidFill>
                  <a:schemeClr val="tx1"/>
                </a:solidFill>
                <a:latin typeface="Source Sans CAIM" panose="020B0303030403020204" pitchFamily="34" charset="0"/>
                <a:ea typeface="Source Sans CAIM" panose="020B0303030403020204" pitchFamily="34" charset="0"/>
                <a:cs typeface="+mn-cs"/>
              </a:defRPr>
            </a:lvl3pPr>
            <a:lvl4pPr marL="719138" indent="-179388" algn="l" defTabSz="914400" rtl="0" eaLnBrk="1" latinLnBrk="0" hangingPunct="1">
              <a:lnSpc>
                <a:spcPct val="100000"/>
              </a:lnSpc>
              <a:spcBef>
                <a:spcPts val="0"/>
              </a:spcBef>
              <a:spcAft>
                <a:spcPts val="300"/>
              </a:spcAft>
              <a:buFont typeface="System Font Regular"/>
              <a:buChar char="-"/>
              <a:defRPr sz="1400" b="0" i="0" kern="1200">
                <a:solidFill>
                  <a:schemeClr val="tx1"/>
                </a:solidFill>
                <a:latin typeface="Source Sans CAIM" panose="020B0303030403020204" pitchFamily="34" charset="0"/>
                <a:ea typeface="Source Sans CAIM" panose="020B0303030403020204" pitchFamily="34" charset="0"/>
                <a:cs typeface="+mn-cs"/>
              </a:defRPr>
            </a:lvl4pPr>
            <a:lvl5pPr marL="900113" indent="-179388" algn="l" defTabSz="914400" rtl="0" eaLnBrk="1" latinLnBrk="0" hangingPunct="1">
              <a:lnSpc>
                <a:spcPct val="100000"/>
              </a:lnSpc>
              <a:spcBef>
                <a:spcPts val="0"/>
              </a:spcBef>
              <a:spcAft>
                <a:spcPts val="300"/>
              </a:spcAft>
              <a:buFont typeface="Arial" panose="020B0604020202020204" pitchFamily="34" charset="0"/>
              <a:buChar char="•"/>
              <a:defRPr sz="1200" b="0" i="0" kern="1200">
                <a:solidFill>
                  <a:schemeClr val="tx1"/>
                </a:solidFill>
                <a:latin typeface="Source Sans CAIM" panose="020B0303030403020204" pitchFamily="34" charset="0"/>
                <a:ea typeface="Source Sans CAIM" panose="020B03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1800"/>
              </a:spcAft>
            </a:pPr>
            <a:r>
              <a:rPr lang="en-GB" dirty="0"/>
              <a:t>Changing volatility naturally gives rise to fat tails</a:t>
            </a:r>
          </a:p>
        </p:txBody>
      </p:sp>
      <p:sp>
        <p:nvSpPr>
          <p:cNvPr id="14" name="Text Box 24">
            <a:extLst>
              <a:ext uri="{FF2B5EF4-FFF2-40B4-BE49-F238E27FC236}">
                <a16:creationId xmlns:a16="http://schemas.microsoft.com/office/drawing/2014/main" id="{2D4BC17F-B443-FB73-32A2-BD5ECFC912CE}"/>
              </a:ext>
            </a:extLst>
          </p:cNvPr>
          <p:cNvSpPr txBox="1">
            <a:spLocks noChangeArrowheads="1"/>
          </p:cNvSpPr>
          <p:nvPr/>
        </p:nvSpPr>
        <p:spPr bwMode="auto">
          <a:xfrm>
            <a:off x="6288788" y="2003312"/>
            <a:ext cx="1338581" cy="369332"/>
          </a:xfrm>
          <a:prstGeom prst="rect">
            <a:avLst/>
          </a:prstGeom>
          <a:noFill/>
          <a:ln w="9525">
            <a:noFill/>
            <a:miter lim="800000"/>
            <a:headEnd/>
            <a:tailEnd/>
          </a:ln>
          <a:effectLst/>
        </p:spPr>
        <p:txBody>
          <a:bodyPr wrap="square" lIns="0" tIns="0" rIns="0" bIns="0">
            <a:spAutoFit/>
          </a:bodyPr>
          <a:lstStyle/>
          <a:p>
            <a:pPr algn="ctr" defTabSz="858838"/>
            <a:r>
              <a:rPr lang="en-GB" sz="1200" b="1" dirty="0"/>
              <a:t>N(0,1)</a:t>
            </a:r>
          </a:p>
          <a:p>
            <a:pPr algn="ctr" defTabSz="858838"/>
            <a:r>
              <a:rPr lang="en-GB" sz="1200" b="1" dirty="0"/>
              <a:t>Kurtosis = 0</a:t>
            </a:r>
          </a:p>
        </p:txBody>
      </p:sp>
      <p:cxnSp>
        <p:nvCxnSpPr>
          <p:cNvPr id="15" name="Straight Arrow Connector 14">
            <a:extLst>
              <a:ext uri="{FF2B5EF4-FFF2-40B4-BE49-F238E27FC236}">
                <a16:creationId xmlns:a16="http://schemas.microsoft.com/office/drawing/2014/main" id="{E453504A-6040-CBB1-27E9-AE1DCAD16C97}"/>
              </a:ext>
            </a:extLst>
          </p:cNvPr>
          <p:cNvCxnSpPr>
            <a:cxnSpLocks/>
          </p:cNvCxnSpPr>
          <p:nvPr/>
        </p:nvCxnSpPr>
        <p:spPr>
          <a:xfrm flipH="1">
            <a:off x="5410560" y="2172589"/>
            <a:ext cx="1120869"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4017083-3AE5-C29C-479A-6D8D5EB63F05}"/>
              </a:ext>
            </a:extLst>
          </p:cNvPr>
          <p:cNvCxnSpPr>
            <a:cxnSpLocks/>
          </p:cNvCxnSpPr>
          <p:nvPr/>
        </p:nvCxnSpPr>
        <p:spPr>
          <a:xfrm flipH="1">
            <a:off x="6651533" y="3812159"/>
            <a:ext cx="1078047" cy="64081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9" name="Text Box 24">
            <a:extLst>
              <a:ext uri="{FF2B5EF4-FFF2-40B4-BE49-F238E27FC236}">
                <a16:creationId xmlns:a16="http://schemas.microsoft.com/office/drawing/2014/main" id="{81D3D9D1-9939-36BB-AD4C-84C8C84F7A57}"/>
              </a:ext>
            </a:extLst>
          </p:cNvPr>
          <p:cNvSpPr txBox="1">
            <a:spLocks noChangeArrowheads="1"/>
          </p:cNvSpPr>
          <p:nvPr/>
        </p:nvSpPr>
        <p:spPr bwMode="auto">
          <a:xfrm>
            <a:off x="7167016" y="3383343"/>
            <a:ext cx="1338581" cy="369332"/>
          </a:xfrm>
          <a:prstGeom prst="rect">
            <a:avLst/>
          </a:prstGeom>
          <a:noFill/>
          <a:ln w="9525">
            <a:noFill/>
            <a:miter lim="800000"/>
            <a:headEnd/>
            <a:tailEnd/>
          </a:ln>
          <a:effectLst/>
        </p:spPr>
        <p:txBody>
          <a:bodyPr wrap="square" lIns="0" tIns="0" rIns="0" bIns="0">
            <a:spAutoFit/>
          </a:bodyPr>
          <a:lstStyle/>
          <a:p>
            <a:pPr algn="ctr" defTabSz="858838"/>
            <a:r>
              <a:rPr lang="en-GB" sz="1200" b="1" dirty="0"/>
              <a:t>N(0,2)</a:t>
            </a:r>
          </a:p>
          <a:p>
            <a:pPr algn="ctr" defTabSz="858838"/>
            <a:r>
              <a:rPr lang="en-GB" sz="1200" b="1" dirty="0"/>
              <a:t>Kurtosis = 0</a:t>
            </a:r>
          </a:p>
        </p:txBody>
      </p:sp>
      <p:sp>
        <p:nvSpPr>
          <p:cNvPr id="21" name="Text Box 24">
            <a:extLst>
              <a:ext uri="{FF2B5EF4-FFF2-40B4-BE49-F238E27FC236}">
                <a16:creationId xmlns:a16="http://schemas.microsoft.com/office/drawing/2014/main" id="{808C040B-2179-E799-17A0-BA529D6D8E67}"/>
              </a:ext>
            </a:extLst>
          </p:cNvPr>
          <p:cNvSpPr txBox="1">
            <a:spLocks noChangeArrowheads="1"/>
          </p:cNvSpPr>
          <p:nvPr/>
        </p:nvSpPr>
        <p:spPr bwMode="auto">
          <a:xfrm>
            <a:off x="6772114" y="2799598"/>
            <a:ext cx="1338581" cy="369332"/>
          </a:xfrm>
          <a:prstGeom prst="rect">
            <a:avLst/>
          </a:prstGeom>
          <a:noFill/>
          <a:ln w="9525">
            <a:noFill/>
            <a:miter lim="800000"/>
            <a:headEnd/>
            <a:tailEnd/>
          </a:ln>
          <a:effectLst/>
        </p:spPr>
        <p:txBody>
          <a:bodyPr wrap="square" lIns="0" tIns="0" rIns="0" bIns="0">
            <a:spAutoFit/>
          </a:bodyPr>
          <a:lstStyle/>
          <a:p>
            <a:pPr algn="ctr" defTabSz="858838"/>
            <a:r>
              <a:rPr lang="en-GB" sz="1200" b="1" dirty="0"/>
              <a:t>Half-and-half</a:t>
            </a:r>
          </a:p>
          <a:p>
            <a:pPr algn="ctr" defTabSz="858838"/>
            <a:r>
              <a:rPr lang="en-GB" sz="1200" b="1" dirty="0"/>
              <a:t>Kurtosis = ?</a:t>
            </a:r>
          </a:p>
        </p:txBody>
      </p:sp>
      <p:cxnSp>
        <p:nvCxnSpPr>
          <p:cNvPr id="22" name="Straight Arrow Connector 21">
            <a:extLst>
              <a:ext uri="{FF2B5EF4-FFF2-40B4-BE49-F238E27FC236}">
                <a16:creationId xmlns:a16="http://schemas.microsoft.com/office/drawing/2014/main" id="{FAD74FFA-3181-59A4-5242-5CAB0E4A86AF}"/>
              </a:ext>
            </a:extLst>
          </p:cNvPr>
          <p:cNvCxnSpPr>
            <a:cxnSpLocks/>
          </p:cNvCxnSpPr>
          <p:nvPr/>
        </p:nvCxnSpPr>
        <p:spPr>
          <a:xfrm flipH="1">
            <a:off x="5599613" y="3026780"/>
            <a:ext cx="1384592" cy="13315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6492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Content Placeholder 11">
            <a:extLst>
              <a:ext uri="{FF2B5EF4-FFF2-40B4-BE49-F238E27FC236}">
                <a16:creationId xmlns:a16="http://schemas.microsoft.com/office/drawing/2014/main" id="{5FACEF63-2802-4047-F005-A315F1B40ADB}"/>
              </a:ext>
            </a:extLst>
          </p:cNvPr>
          <p:cNvGraphicFramePr>
            <a:graphicFrameLocks noGrp="1"/>
          </p:cNvGraphicFramePr>
          <p:nvPr>
            <p:ph sz="quarter" idx="14"/>
            <p:extLst>
              <p:ext uri="{D42A27DB-BD31-4B8C-83A1-F6EECF244321}">
                <p14:modId xmlns:p14="http://schemas.microsoft.com/office/powerpoint/2010/main" val="1297109959"/>
              </p:ext>
            </p:extLst>
          </p:nvPr>
        </p:nvGraphicFramePr>
        <p:xfrm>
          <a:off x="979200" y="1390650"/>
          <a:ext cx="6005005" cy="4584848"/>
        </p:xfrm>
        <a:graphic>
          <a:graphicData uri="http://schemas.openxmlformats.org/drawingml/2006/chart">
            <c:chart xmlns:c="http://schemas.openxmlformats.org/drawingml/2006/chart" xmlns:r="http://schemas.openxmlformats.org/officeDocument/2006/relationships" r:id="rId2"/>
          </a:graphicData>
        </a:graphic>
      </p:graphicFrame>
      <p:sp>
        <p:nvSpPr>
          <p:cNvPr id="9" name="Title 8">
            <a:extLst>
              <a:ext uri="{FF2B5EF4-FFF2-40B4-BE49-F238E27FC236}">
                <a16:creationId xmlns:a16="http://schemas.microsoft.com/office/drawing/2014/main" id="{5C12EE48-A485-D228-49CF-B7356F77D293}"/>
              </a:ext>
            </a:extLst>
          </p:cNvPr>
          <p:cNvSpPr>
            <a:spLocks noGrp="1"/>
          </p:cNvSpPr>
          <p:nvPr>
            <p:ph type="title"/>
          </p:nvPr>
        </p:nvSpPr>
        <p:spPr/>
        <p:txBody>
          <a:bodyPr/>
          <a:lstStyle/>
          <a:p>
            <a:r>
              <a:rPr lang="en-GB" dirty="0"/>
              <a:t>Why stop at two?</a:t>
            </a:r>
          </a:p>
        </p:txBody>
      </p:sp>
      <p:sp>
        <p:nvSpPr>
          <p:cNvPr id="13" name="Content Placeholder 13">
            <a:extLst>
              <a:ext uri="{FF2B5EF4-FFF2-40B4-BE49-F238E27FC236}">
                <a16:creationId xmlns:a16="http://schemas.microsoft.com/office/drawing/2014/main" id="{E74639ED-4F6D-973D-7AD8-A365002622EC}"/>
              </a:ext>
            </a:extLst>
          </p:cNvPr>
          <p:cNvSpPr txBox="1">
            <a:spLocks/>
          </p:cNvSpPr>
          <p:nvPr/>
        </p:nvSpPr>
        <p:spPr>
          <a:xfrm>
            <a:off x="7219964" y="1405115"/>
            <a:ext cx="2062260" cy="3170099"/>
          </a:xfrm>
          <a:prstGeom prst="rect">
            <a:avLst/>
          </a:prstGeom>
          <a:noFill/>
        </p:spPr>
        <p:txBody>
          <a:bodyPr vert="horz" wrap="square" lIns="0" tIns="0" rIns="0" bIns="0" rtlCol="0" anchor="t" anchorCtr="0">
            <a:spAutoFit/>
          </a:bodyPr>
          <a:lstStyle>
            <a:lvl1pPr marL="179388" indent="-179388" algn="l" defTabSz="914400" rtl="0" eaLnBrk="1" latinLnBrk="0" hangingPunct="1">
              <a:lnSpc>
                <a:spcPct val="100000"/>
              </a:lnSpc>
              <a:spcBef>
                <a:spcPts val="0"/>
              </a:spcBef>
              <a:spcAft>
                <a:spcPts val="300"/>
              </a:spcAft>
              <a:buFont typeface="Arial" panose="020B0604020202020204" pitchFamily="34" charset="0"/>
              <a:buChar char="•"/>
              <a:defRPr sz="1600" b="0" i="0" kern="1200">
                <a:solidFill>
                  <a:schemeClr val="tx1"/>
                </a:solidFill>
                <a:latin typeface="Source Sans CAIM" panose="020B0303030403020204" pitchFamily="34" charset="0"/>
                <a:ea typeface="Source Sans CAIM" panose="020B0303030403020204" pitchFamily="34" charset="0"/>
                <a:cs typeface="+mn-cs"/>
              </a:defRPr>
            </a:lvl1pPr>
            <a:lvl2pPr marL="360363" indent="-179388" algn="l" defTabSz="914400" rtl="0" eaLnBrk="1" latinLnBrk="0" hangingPunct="1">
              <a:lnSpc>
                <a:spcPct val="100000"/>
              </a:lnSpc>
              <a:spcBef>
                <a:spcPts val="0"/>
              </a:spcBef>
              <a:spcAft>
                <a:spcPts val="300"/>
              </a:spcAft>
              <a:buFont typeface="System Font Regular"/>
              <a:buChar char="-"/>
              <a:defRPr sz="1600" b="0" i="0" kern="1200">
                <a:solidFill>
                  <a:schemeClr val="tx1"/>
                </a:solidFill>
                <a:latin typeface="Source Sans CAIM" panose="020B0303030403020204" pitchFamily="34" charset="0"/>
                <a:ea typeface="Source Sans CAIM" panose="020B0303030403020204" pitchFamily="34" charset="0"/>
                <a:cs typeface="+mn-cs"/>
              </a:defRPr>
            </a:lvl2pPr>
            <a:lvl3pPr marL="539750" indent="-179388" algn="l" defTabSz="914400" rtl="0" eaLnBrk="1" latinLnBrk="0" hangingPunct="1">
              <a:lnSpc>
                <a:spcPct val="100000"/>
              </a:lnSpc>
              <a:spcBef>
                <a:spcPts val="0"/>
              </a:spcBef>
              <a:spcAft>
                <a:spcPts val="300"/>
              </a:spcAft>
              <a:buFont typeface="Arial" panose="020B0604020202020204" pitchFamily="34" charset="0"/>
              <a:buChar char="•"/>
              <a:defRPr sz="1400" b="0" i="0" kern="1200">
                <a:solidFill>
                  <a:schemeClr val="tx1"/>
                </a:solidFill>
                <a:latin typeface="Source Sans CAIM" panose="020B0303030403020204" pitchFamily="34" charset="0"/>
                <a:ea typeface="Source Sans CAIM" panose="020B0303030403020204" pitchFamily="34" charset="0"/>
                <a:cs typeface="+mn-cs"/>
              </a:defRPr>
            </a:lvl3pPr>
            <a:lvl4pPr marL="719138" indent="-179388" algn="l" defTabSz="914400" rtl="0" eaLnBrk="1" latinLnBrk="0" hangingPunct="1">
              <a:lnSpc>
                <a:spcPct val="100000"/>
              </a:lnSpc>
              <a:spcBef>
                <a:spcPts val="0"/>
              </a:spcBef>
              <a:spcAft>
                <a:spcPts val="300"/>
              </a:spcAft>
              <a:buFont typeface="System Font Regular"/>
              <a:buChar char="-"/>
              <a:defRPr sz="1400" b="0" i="0" kern="1200">
                <a:solidFill>
                  <a:schemeClr val="tx1"/>
                </a:solidFill>
                <a:latin typeface="Source Sans CAIM" panose="020B0303030403020204" pitchFamily="34" charset="0"/>
                <a:ea typeface="Source Sans CAIM" panose="020B0303030403020204" pitchFamily="34" charset="0"/>
                <a:cs typeface="+mn-cs"/>
              </a:defRPr>
            </a:lvl4pPr>
            <a:lvl5pPr marL="900113" indent="-179388" algn="l" defTabSz="914400" rtl="0" eaLnBrk="1" latinLnBrk="0" hangingPunct="1">
              <a:lnSpc>
                <a:spcPct val="100000"/>
              </a:lnSpc>
              <a:spcBef>
                <a:spcPts val="0"/>
              </a:spcBef>
              <a:spcAft>
                <a:spcPts val="300"/>
              </a:spcAft>
              <a:buFont typeface="Arial" panose="020B0604020202020204" pitchFamily="34" charset="0"/>
              <a:buChar char="•"/>
              <a:defRPr sz="1200" b="0" i="0" kern="1200">
                <a:solidFill>
                  <a:schemeClr val="tx1"/>
                </a:solidFill>
                <a:latin typeface="Source Sans CAIM" panose="020B0303030403020204" pitchFamily="34" charset="0"/>
                <a:ea typeface="Source Sans CAIM" panose="020B03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1800"/>
              </a:spcAft>
            </a:pPr>
            <a:r>
              <a:rPr lang="en-GB" dirty="0"/>
              <a:t>A range of forecasts better captures extreme event risks</a:t>
            </a:r>
          </a:p>
          <a:p>
            <a:pPr>
              <a:spcAft>
                <a:spcPts val="1800"/>
              </a:spcAft>
            </a:pPr>
            <a:r>
              <a:rPr lang="en-GB" dirty="0"/>
              <a:t>Final distribution is fat-tailed and decidedly non-normal</a:t>
            </a:r>
          </a:p>
          <a:p>
            <a:pPr>
              <a:spcAft>
                <a:spcPts val="1800"/>
              </a:spcAft>
            </a:pPr>
            <a:r>
              <a:rPr lang="en-GB" dirty="0"/>
              <a:t>To build a robust portfolio: is it better to tackle scenarios individually, or in aggregate?</a:t>
            </a:r>
          </a:p>
        </p:txBody>
      </p:sp>
      <p:sp>
        <p:nvSpPr>
          <p:cNvPr id="14" name="Text Box 24">
            <a:extLst>
              <a:ext uri="{FF2B5EF4-FFF2-40B4-BE49-F238E27FC236}">
                <a16:creationId xmlns:a16="http://schemas.microsoft.com/office/drawing/2014/main" id="{2D4BC17F-B443-FB73-32A2-BD5ECFC912CE}"/>
              </a:ext>
            </a:extLst>
          </p:cNvPr>
          <p:cNvSpPr txBox="1">
            <a:spLocks noChangeArrowheads="1"/>
          </p:cNvSpPr>
          <p:nvPr/>
        </p:nvSpPr>
        <p:spPr bwMode="auto">
          <a:xfrm>
            <a:off x="1449620" y="1569347"/>
            <a:ext cx="1338581" cy="184666"/>
          </a:xfrm>
          <a:prstGeom prst="rect">
            <a:avLst/>
          </a:prstGeom>
          <a:noFill/>
          <a:ln w="9525">
            <a:noFill/>
            <a:miter lim="800000"/>
            <a:headEnd/>
            <a:tailEnd/>
          </a:ln>
          <a:effectLst/>
        </p:spPr>
        <p:txBody>
          <a:bodyPr wrap="square" lIns="0" tIns="0" rIns="0" bIns="0">
            <a:spAutoFit/>
          </a:bodyPr>
          <a:lstStyle/>
          <a:p>
            <a:pPr algn="ctr" defTabSz="858838"/>
            <a:r>
              <a:rPr lang="en-GB" sz="1200" b="1" dirty="0"/>
              <a:t>Combined</a:t>
            </a:r>
            <a:r>
              <a:rPr lang="en-GB" sz="1100" b="1" dirty="0"/>
              <a:t> outcome</a:t>
            </a:r>
          </a:p>
        </p:txBody>
      </p:sp>
      <p:cxnSp>
        <p:nvCxnSpPr>
          <p:cNvPr id="15" name="Straight Arrow Connector 14">
            <a:extLst>
              <a:ext uri="{FF2B5EF4-FFF2-40B4-BE49-F238E27FC236}">
                <a16:creationId xmlns:a16="http://schemas.microsoft.com/office/drawing/2014/main" id="{E453504A-6040-CBB1-27E9-AE1DCAD16C97}"/>
              </a:ext>
            </a:extLst>
          </p:cNvPr>
          <p:cNvCxnSpPr>
            <a:cxnSpLocks/>
          </p:cNvCxnSpPr>
          <p:nvPr/>
        </p:nvCxnSpPr>
        <p:spPr>
          <a:xfrm>
            <a:off x="2788201" y="1661680"/>
            <a:ext cx="1384592" cy="40531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4017083-3AE5-C29C-479A-6D8D5EB63F05}"/>
              </a:ext>
            </a:extLst>
          </p:cNvPr>
          <p:cNvCxnSpPr>
            <a:cxnSpLocks/>
          </p:cNvCxnSpPr>
          <p:nvPr/>
        </p:nvCxnSpPr>
        <p:spPr>
          <a:xfrm>
            <a:off x="2788201" y="3056368"/>
            <a:ext cx="996990" cy="108579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1" name="Text Box 24">
            <a:extLst>
              <a:ext uri="{FF2B5EF4-FFF2-40B4-BE49-F238E27FC236}">
                <a16:creationId xmlns:a16="http://schemas.microsoft.com/office/drawing/2014/main" id="{808C040B-2179-E799-17A0-BA529D6D8E67}"/>
              </a:ext>
            </a:extLst>
          </p:cNvPr>
          <p:cNvSpPr txBox="1">
            <a:spLocks noChangeArrowheads="1"/>
          </p:cNvSpPr>
          <p:nvPr/>
        </p:nvSpPr>
        <p:spPr bwMode="auto">
          <a:xfrm>
            <a:off x="1251685" y="2453796"/>
            <a:ext cx="1778458" cy="723275"/>
          </a:xfrm>
          <a:prstGeom prst="rect">
            <a:avLst/>
          </a:prstGeom>
          <a:noFill/>
          <a:ln w="9525">
            <a:noFill/>
            <a:miter lim="800000"/>
            <a:headEnd/>
            <a:tailEnd/>
          </a:ln>
          <a:effectLst/>
        </p:spPr>
        <p:txBody>
          <a:bodyPr wrap="square" lIns="0" tIns="0" rIns="0" bIns="0">
            <a:spAutoFit/>
          </a:bodyPr>
          <a:lstStyle/>
          <a:p>
            <a:pPr algn="ctr" defTabSz="858838"/>
            <a:r>
              <a:rPr lang="en-GB" sz="1100" b="1" dirty="0"/>
              <a:t>Normal </a:t>
            </a:r>
            <a:r>
              <a:rPr lang="en-GB" sz="1200" b="1" dirty="0"/>
              <a:t>return</a:t>
            </a:r>
            <a:r>
              <a:rPr lang="en-GB" sz="1100" b="1" dirty="0"/>
              <a:t> distributions from different macro forecasts, </a:t>
            </a:r>
            <a:r>
              <a:rPr lang="en-GB" sz="1200" b="1" dirty="0"/>
              <a:t>probability-weighted</a:t>
            </a:r>
            <a:endParaRPr lang="en-GB" sz="1100" b="1" dirty="0"/>
          </a:p>
        </p:txBody>
      </p:sp>
      <p:cxnSp>
        <p:nvCxnSpPr>
          <p:cNvPr id="22" name="Straight Arrow Connector 21">
            <a:extLst>
              <a:ext uri="{FF2B5EF4-FFF2-40B4-BE49-F238E27FC236}">
                <a16:creationId xmlns:a16="http://schemas.microsoft.com/office/drawing/2014/main" id="{FAD74FFA-3181-59A4-5242-5CAB0E4A86AF}"/>
              </a:ext>
            </a:extLst>
          </p:cNvPr>
          <p:cNvCxnSpPr>
            <a:cxnSpLocks/>
          </p:cNvCxnSpPr>
          <p:nvPr/>
        </p:nvCxnSpPr>
        <p:spPr>
          <a:xfrm>
            <a:off x="3009014" y="2882640"/>
            <a:ext cx="1128661" cy="44387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4D890B07-CBA5-E254-5A0C-3E90C6072BB4}"/>
              </a:ext>
            </a:extLst>
          </p:cNvPr>
          <p:cNvCxnSpPr>
            <a:cxnSpLocks/>
          </p:cNvCxnSpPr>
          <p:nvPr/>
        </p:nvCxnSpPr>
        <p:spPr>
          <a:xfrm>
            <a:off x="2911099" y="3000767"/>
            <a:ext cx="2052534" cy="163502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0B2A800B-2537-7C6B-8E48-545C1463B452}"/>
              </a:ext>
            </a:extLst>
          </p:cNvPr>
          <p:cNvCxnSpPr>
            <a:cxnSpLocks/>
          </p:cNvCxnSpPr>
          <p:nvPr/>
        </p:nvCxnSpPr>
        <p:spPr>
          <a:xfrm>
            <a:off x="2652622" y="3113275"/>
            <a:ext cx="516955" cy="192871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49426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5" name="Rectangle 5"/>
          <p:cNvSpPr>
            <a:spLocks noGrp="1" noChangeArrowheads="1"/>
          </p:cNvSpPr>
          <p:nvPr>
            <p:ph type="title" idx="4294967295"/>
          </p:nvPr>
        </p:nvSpPr>
        <p:spPr/>
        <p:txBody>
          <a:bodyPr/>
          <a:lstStyle/>
          <a:p>
            <a:r>
              <a:rPr lang="en-US" dirty="0"/>
              <a:t>The macro scenarios</a:t>
            </a:r>
          </a:p>
        </p:txBody>
      </p:sp>
      <p:sp>
        <p:nvSpPr>
          <p:cNvPr id="10246" name="Rectangle 6"/>
          <p:cNvSpPr>
            <a:spLocks noGrp="1" noChangeArrowheads="1"/>
          </p:cNvSpPr>
          <p:nvPr>
            <p:ph type="body" idx="4294967295"/>
          </p:nvPr>
        </p:nvSpPr>
        <p:spPr>
          <a:xfrm>
            <a:off x="979200" y="1310377"/>
            <a:ext cx="8420832" cy="4724370"/>
          </a:xfrm>
        </p:spPr>
        <p:txBody>
          <a:bodyPr/>
          <a:lstStyle/>
          <a:p>
            <a:pPr marL="0" indent="0">
              <a:buNone/>
            </a:pPr>
            <a:r>
              <a:rPr lang="en-GB" dirty="0"/>
              <a:t>The world is emerging from a deep recession in which many businesses foundered. In financial markets a dearth of liquidity resulted in central banks slashing interest rates and indulging in “quantitative easing”. Economies have stabilised for the time being, but conditions remain nervous.</a:t>
            </a:r>
          </a:p>
          <a:p>
            <a:pPr marL="0" indent="0">
              <a:buNone/>
            </a:pPr>
            <a:endParaRPr lang="en-GB" dirty="0"/>
          </a:p>
          <a:p>
            <a:r>
              <a:rPr lang="en-GB" dirty="0"/>
              <a:t>Base Case </a:t>
            </a:r>
            <a:r>
              <a:rPr lang="en-US" dirty="0"/>
              <a:t>–</a:t>
            </a:r>
            <a:r>
              <a:rPr lang="en-GB" dirty="0"/>
              <a:t> Global economy muddles through</a:t>
            </a:r>
            <a:endParaRPr lang="en-US" dirty="0"/>
          </a:p>
          <a:p>
            <a:pPr lvl="1"/>
            <a:r>
              <a:rPr lang="en-US" dirty="0"/>
              <a:t>Central Banks maintain accommodative monetary policy for an extended period of time</a:t>
            </a:r>
          </a:p>
          <a:p>
            <a:pPr lvl="1"/>
            <a:r>
              <a:rPr lang="en-US" dirty="0"/>
              <a:t>Deleveraging continues to occur in developed markets</a:t>
            </a:r>
          </a:p>
          <a:p>
            <a:pPr lvl="1"/>
            <a:r>
              <a:rPr lang="en-US" dirty="0"/>
              <a:t>Emerging markets continue to grow at a moderate pace</a:t>
            </a:r>
          </a:p>
          <a:p>
            <a:pPr lvl="1"/>
            <a:endParaRPr lang="en-US" dirty="0"/>
          </a:p>
          <a:p>
            <a:r>
              <a:rPr lang="en-US" dirty="0"/>
              <a:t>Risk Scenario – Deflation</a:t>
            </a:r>
          </a:p>
          <a:p>
            <a:pPr lvl="1"/>
            <a:r>
              <a:rPr lang="en-US" dirty="0"/>
              <a:t>Central Banks pursue further unconventional monetary policies</a:t>
            </a:r>
          </a:p>
          <a:p>
            <a:pPr lvl="1"/>
            <a:r>
              <a:rPr lang="en-US" dirty="0"/>
              <a:t>Flight to quality ensues across bond markets</a:t>
            </a:r>
          </a:p>
          <a:p>
            <a:pPr lvl="1"/>
            <a:endParaRPr lang="en-US" dirty="0"/>
          </a:p>
          <a:p>
            <a:r>
              <a:rPr lang="en-US" dirty="0"/>
              <a:t>Alternative Scenario – Rapid reflation/inflation</a:t>
            </a:r>
          </a:p>
          <a:p>
            <a:pPr lvl="1"/>
            <a:r>
              <a:rPr lang="en-US" dirty="0"/>
              <a:t>Central Banks begin draining liquidity from the system</a:t>
            </a:r>
          </a:p>
          <a:p>
            <a:pPr lvl="1"/>
            <a:r>
              <a:rPr lang="en-US" dirty="0"/>
              <a:t>Yields adjust higher across all bond markets</a:t>
            </a:r>
          </a:p>
          <a:p>
            <a:pPr lvl="1"/>
            <a:r>
              <a:rPr lang="en-US" dirty="0"/>
              <a:t>Inflation becomes a growing concern, especially in emerging markets</a:t>
            </a:r>
          </a:p>
        </p:txBody>
      </p:sp>
    </p:spTree>
  </p:cSld>
  <p:clrMapOvr>
    <a:masterClrMapping/>
  </p:clrMapOvr>
  <p:transition spd="slow">
    <p:dissolve/>
  </p:transition>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170" name="Rectangle 5"/>
          <p:cNvSpPr>
            <a:spLocks noGrp="1" noChangeArrowheads="1"/>
          </p:cNvSpPr>
          <p:nvPr>
            <p:ph type="title"/>
          </p:nvPr>
        </p:nvSpPr>
        <p:spPr/>
        <p:txBody>
          <a:bodyPr/>
          <a:lstStyle/>
          <a:p>
            <a:r>
              <a:rPr lang="en-US" dirty="0"/>
              <a:t>Five sources of Fixed Income returns</a:t>
            </a:r>
          </a:p>
        </p:txBody>
      </p:sp>
      <p:sp>
        <p:nvSpPr>
          <p:cNvPr id="771078" name="Rectangle 6"/>
          <p:cNvSpPr>
            <a:spLocks noGrp="1" noChangeArrowheads="1"/>
          </p:cNvSpPr>
          <p:nvPr>
            <p:ph type="body" idx="1"/>
          </p:nvPr>
        </p:nvSpPr>
        <p:spPr>
          <a:xfrm>
            <a:off x="1792645" y="1575246"/>
            <a:ext cx="6819340" cy="3904146"/>
          </a:xfrm>
        </p:spPr>
        <p:txBody>
          <a:bodyPr/>
          <a:lstStyle/>
          <a:p>
            <a:pPr>
              <a:lnSpc>
                <a:spcPct val="90000"/>
              </a:lnSpc>
            </a:pPr>
            <a:r>
              <a:rPr lang="en-US" dirty="0"/>
              <a:t>Yield / coupon (annual %)</a:t>
            </a:r>
          </a:p>
          <a:p>
            <a:pPr lvl="1">
              <a:lnSpc>
                <a:spcPct val="90000"/>
              </a:lnSpc>
            </a:pPr>
            <a:r>
              <a:rPr lang="en-US" dirty="0"/>
              <a:t>“Carry”: typical return if no change in other factors</a:t>
            </a:r>
          </a:p>
          <a:p>
            <a:pPr>
              <a:lnSpc>
                <a:spcPct val="90000"/>
              </a:lnSpc>
            </a:pPr>
            <a:r>
              <a:rPr lang="en-US" dirty="0"/>
              <a:t>Interest rate changes (duration)</a:t>
            </a:r>
          </a:p>
          <a:p>
            <a:pPr lvl="1">
              <a:lnSpc>
                <a:spcPct val="90000"/>
              </a:lnSpc>
            </a:pPr>
            <a:r>
              <a:rPr lang="en-US" dirty="0"/>
              <a:t>Falling rates favour almost all benchmarks, particularly government indices  </a:t>
            </a:r>
          </a:p>
          <a:p>
            <a:pPr lvl="1">
              <a:lnSpc>
                <a:spcPct val="90000"/>
              </a:lnSpc>
            </a:pPr>
            <a:r>
              <a:rPr lang="en-US" dirty="0"/>
              <a:t>Return ≈ - </a:t>
            </a:r>
            <a:r>
              <a:rPr lang="el-GR" dirty="0">
                <a:cs typeface="Arial" charset="0"/>
              </a:rPr>
              <a:t>Δ</a:t>
            </a:r>
            <a:r>
              <a:rPr lang="en-US" dirty="0"/>
              <a:t> rates x duration</a:t>
            </a:r>
          </a:p>
          <a:p>
            <a:pPr lvl="1">
              <a:lnSpc>
                <a:spcPct val="90000"/>
              </a:lnSpc>
            </a:pPr>
            <a:endParaRPr lang="en-US" sz="300" dirty="0"/>
          </a:p>
          <a:p>
            <a:pPr>
              <a:lnSpc>
                <a:spcPct val="90000"/>
              </a:lnSpc>
            </a:pPr>
            <a:r>
              <a:rPr lang="en-US" dirty="0"/>
              <a:t>Corporate/credit spread changes (spread duration)</a:t>
            </a:r>
          </a:p>
          <a:p>
            <a:pPr lvl="1">
              <a:lnSpc>
                <a:spcPct val="90000"/>
              </a:lnSpc>
            </a:pPr>
            <a:r>
              <a:rPr lang="en-US" dirty="0"/>
              <a:t>Narrower corporate spreads help credit and aggregate indices</a:t>
            </a:r>
          </a:p>
          <a:p>
            <a:pPr lvl="1">
              <a:lnSpc>
                <a:spcPct val="90000"/>
              </a:lnSpc>
            </a:pPr>
            <a:r>
              <a:rPr lang="en-US" dirty="0"/>
              <a:t>Return ≈ - </a:t>
            </a:r>
            <a:r>
              <a:rPr lang="el-GR" dirty="0">
                <a:cs typeface="Arial" charset="0"/>
              </a:rPr>
              <a:t>Δ</a:t>
            </a:r>
            <a:r>
              <a:rPr lang="en-US" dirty="0"/>
              <a:t> spreads x spread duration</a:t>
            </a:r>
          </a:p>
          <a:p>
            <a:pPr lvl="1">
              <a:lnSpc>
                <a:spcPct val="90000"/>
              </a:lnSpc>
            </a:pPr>
            <a:endParaRPr lang="en-US" sz="800" dirty="0"/>
          </a:p>
          <a:p>
            <a:pPr>
              <a:lnSpc>
                <a:spcPct val="90000"/>
              </a:lnSpc>
            </a:pPr>
            <a:r>
              <a:rPr lang="en-US" dirty="0"/>
              <a:t>Currencies (% FX moves)</a:t>
            </a:r>
          </a:p>
          <a:p>
            <a:pPr lvl="1">
              <a:lnSpc>
                <a:spcPct val="90000"/>
              </a:lnSpc>
            </a:pPr>
            <a:r>
              <a:rPr lang="en-US" dirty="0"/>
              <a:t>Movements of currencies often dominate returns for unhedged benchmarks</a:t>
            </a:r>
          </a:p>
          <a:p>
            <a:pPr lvl="1">
              <a:lnSpc>
                <a:spcPct val="90000"/>
              </a:lnSpc>
            </a:pPr>
            <a:endParaRPr lang="en-US" sz="1200" dirty="0"/>
          </a:p>
          <a:p>
            <a:pPr>
              <a:lnSpc>
                <a:spcPct val="90000"/>
              </a:lnSpc>
            </a:pPr>
            <a:r>
              <a:rPr lang="en-US" dirty="0"/>
              <a:t>Default and recovery rates (% measures)</a:t>
            </a:r>
          </a:p>
          <a:p>
            <a:pPr lvl="1">
              <a:lnSpc>
                <a:spcPct val="90000"/>
              </a:lnSpc>
            </a:pPr>
            <a:r>
              <a:rPr lang="en-US" dirty="0"/>
              <a:t>Significant impact on high yield  indices</a:t>
            </a:r>
          </a:p>
          <a:p>
            <a:pPr lvl="1">
              <a:lnSpc>
                <a:spcPct val="90000"/>
              </a:lnSpc>
            </a:pPr>
            <a:r>
              <a:rPr lang="en-US" dirty="0"/>
              <a:t>Return impact ≈ - default rate x (1 – recovery rate)</a:t>
            </a:r>
          </a:p>
        </p:txBody>
      </p:sp>
      <p:sp>
        <p:nvSpPr>
          <p:cNvPr id="740419" name="Rectangle 67"/>
          <p:cNvSpPr>
            <a:spLocks noChangeArrowheads="1"/>
          </p:cNvSpPr>
          <p:nvPr/>
        </p:nvSpPr>
        <p:spPr bwMode="auto">
          <a:xfrm>
            <a:off x="979200" y="4613377"/>
            <a:ext cx="694152" cy="683785"/>
          </a:xfrm>
          <a:prstGeom prst="rect">
            <a:avLst/>
          </a:prstGeom>
          <a:solidFill>
            <a:srgbClr val="AD94C3"/>
          </a:solidFill>
          <a:ln w="3175" algn="ctr">
            <a:noFill/>
            <a:miter lim="800000"/>
            <a:headEnd/>
            <a:tailEnd/>
          </a:ln>
        </p:spPr>
        <p:txBody>
          <a:bodyPr lIns="0" tIns="0" rIns="0" bIns="0" anchor="ctr" anchorCtr="1"/>
          <a:lstStyle/>
          <a:p>
            <a:pPr defTabSz="738343">
              <a:spcBef>
                <a:spcPct val="0"/>
              </a:spcBef>
            </a:pPr>
            <a:r>
              <a:rPr lang="en-GB" sz="1204" dirty="0">
                <a:solidFill>
                  <a:srgbClr val="FEFFFF"/>
                </a:solidFill>
              </a:rPr>
              <a:t>Default</a:t>
            </a:r>
          </a:p>
        </p:txBody>
      </p:sp>
      <p:sp>
        <p:nvSpPr>
          <p:cNvPr id="740420" name="Rectangle 68"/>
          <p:cNvSpPr>
            <a:spLocks noChangeArrowheads="1"/>
          </p:cNvSpPr>
          <p:nvPr/>
        </p:nvSpPr>
        <p:spPr bwMode="auto">
          <a:xfrm>
            <a:off x="979200" y="3879094"/>
            <a:ext cx="694152" cy="683785"/>
          </a:xfrm>
          <a:prstGeom prst="rect">
            <a:avLst/>
          </a:prstGeom>
          <a:solidFill>
            <a:schemeClr val="accent1"/>
          </a:solidFill>
          <a:ln w="3175" algn="ctr">
            <a:noFill/>
            <a:miter lim="800000"/>
            <a:headEnd/>
            <a:tailEnd/>
          </a:ln>
        </p:spPr>
        <p:txBody>
          <a:bodyPr lIns="0" tIns="0" rIns="0" bIns="0" anchor="ctr" anchorCtr="1"/>
          <a:lstStyle/>
          <a:p>
            <a:pPr defTabSz="738343">
              <a:spcBef>
                <a:spcPct val="0"/>
              </a:spcBef>
            </a:pPr>
            <a:r>
              <a:rPr lang="en-GB" sz="1204">
                <a:solidFill>
                  <a:srgbClr val="FEFFFF"/>
                </a:solidFill>
              </a:rPr>
              <a:t>FX</a:t>
            </a:r>
          </a:p>
        </p:txBody>
      </p:sp>
      <p:sp>
        <p:nvSpPr>
          <p:cNvPr id="740421" name="Rectangle 69"/>
          <p:cNvSpPr>
            <a:spLocks noChangeArrowheads="1"/>
          </p:cNvSpPr>
          <p:nvPr/>
        </p:nvSpPr>
        <p:spPr bwMode="auto">
          <a:xfrm>
            <a:off x="979200" y="2964652"/>
            <a:ext cx="694152" cy="865308"/>
          </a:xfrm>
          <a:prstGeom prst="rect">
            <a:avLst/>
          </a:prstGeom>
          <a:solidFill>
            <a:schemeClr val="hlink"/>
          </a:solidFill>
          <a:ln w="3175" algn="ctr">
            <a:noFill/>
            <a:miter lim="800000"/>
            <a:headEnd/>
            <a:tailEnd/>
          </a:ln>
        </p:spPr>
        <p:txBody>
          <a:bodyPr lIns="0" tIns="0" rIns="0" bIns="0" anchor="ctr" anchorCtr="1"/>
          <a:lstStyle/>
          <a:p>
            <a:pPr defTabSz="738343">
              <a:spcBef>
                <a:spcPct val="0"/>
              </a:spcBef>
            </a:pPr>
            <a:r>
              <a:rPr lang="en-GB" sz="1204" dirty="0">
                <a:solidFill>
                  <a:srgbClr val="FEFFFF"/>
                </a:solidFill>
              </a:rPr>
              <a:t>Credit</a:t>
            </a:r>
          </a:p>
        </p:txBody>
      </p:sp>
      <p:sp>
        <p:nvSpPr>
          <p:cNvPr id="740422" name="Rectangle 70"/>
          <p:cNvSpPr>
            <a:spLocks noChangeArrowheads="1"/>
          </p:cNvSpPr>
          <p:nvPr/>
        </p:nvSpPr>
        <p:spPr bwMode="auto">
          <a:xfrm>
            <a:off x="979200" y="1575246"/>
            <a:ext cx="694152" cy="1340272"/>
          </a:xfrm>
          <a:prstGeom prst="rect">
            <a:avLst/>
          </a:prstGeom>
          <a:solidFill>
            <a:schemeClr val="accent2"/>
          </a:solidFill>
          <a:ln w="3175" algn="ctr">
            <a:noFill/>
            <a:miter lim="800000"/>
            <a:headEnd/>
            <a:tailEnd/>
          </a:ln>
        </p:spPr>
        <p:txBody>
          <a:bodyPr lIns="0" tIns="0" rIns="0" bIns="0" anchor="ctr" anchorCtr="1"/>
          <a:lstStyle/>
          <a:p>
            <a:pPr defTabSz="738343">
              <a:spcBef>
                <a:spcPct val="0"/>
              </a:spcBef>
            </a:pPr>
            <a:r>
              <a:rPr lang="en-GB" sz="1204" dirty="0">
                <a:solidFill>
                  <a:srgbClr val="FEFFFF"/>
                </a:solidFill>
              </a:rPr>
              <a:t>Rates</a:t>
            </a: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71078">
                                            <p:txEl>
                                              <p:pRg st="0" end="0"/>
                                            </p:txEl>
                                          </p:spTgt>
                                        </p:tgtEl>
                                        <p:attrNameLst>
                                          <p:attrName>style.visibility</p:attrName>
                                        </p:attrNameLst>
                                      </p:cBhvr>
                                      <p:to>
                                        <p:strVal val="visible"/>
                                      </p:to>
                                    </p:set>
                                    <p:animEffect transition="in" filter="fade">
                                      <p:cBhvr>
                                        <p:cTn id="7" dur="1000"/>
                                        <p:tgtEl>
                                          <p:spTgt spid="771078">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71078">
                                            <p:txEl>
                                              <p:pRg st="1" end="1"/>
                                            </p:txEl>
                                          </p:spTgt>
                                        </p:tgtEl>
                                        <p:attrNameLst>
                                          <p:attrName>style.visibility</p:attrName>
                                        </p:attrNameLst>
                                      </p:cBhvr>
                                      <p:to>
                                        <p:strVal val="visible"/>
                                      </p:to>
                                    </p:set>
                                    <p:animEffect transition="in" filter="fade">
                                      <p:cBhvr>
                                        <p:cTn id="10" dur="1000"/>
                                        <p:tgtEl>
                                          <p:spTgt spid="77107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71078">
                                            <p:txEl>
                                              <p:pRg st="2" end="2"/>
                                            </p:txEl>
                                          </p:spTgt>
                                        </p:tgtEl>
                                        <p:attrNameLst>
                                          <p:attrName>style.visibility</p:attrName>
                                        </p:attrNameLst>
                                      </p:cBhvr>
                                      <p:to>
                                        <p:strVal val="visible"/>
                                      </p:to>
                                    </p:set>
                                    <p:animEffect transition="in" filter="fade">
                                      <p:cBhvr>
                                        <p:cTn id="15" dur="1000"/>
                                        <p:tgtEl>
                                          <p:spTgt spid="771078">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71078">
                                            <p:txEl>
                                              <p:pRg st="3" end="3"/>
                                            </p:txEl>
                                          </p:spTgt>
                                        </p:tgtEl>
                                        <p:attrNameLst>
                                          <p:attrName>style.visibility</p:attrName>
                                        </p:attrNameLst>
                                      </p:cBhvr>
                                      <p:to>
                                        <p:strVal val="visible"/>
                                      </p:to>
                                    </p:set>
                                    <p:animEffect transition="in" filter="fade">
                                      <p:cBhvr>
                                        <p:cTn id="18" dur="1000"/>
                                        <p:tgtEl>
                                          <p:spTgt spid="771078">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771078">
                                            <p:txEl>
                                              <p:pRg st="4" end="4"/>
                                            </p:txEl>
                                          </p:spTgt>
                                        </p:tgtEl>
                                        <p:attrNameLst>
                                          <p:attrName>style.visibility</p:attrName>
                                        </p:attrNameLst>
                                      </p:cBhvr>
                                      <p:to>
                                        <p:strVal val="visible"/>
                                      </p:to>
                                    </p:set>
                                    <p:animEffect transition="in" filter="fade">
                                      <p:cBhvr>
                                        <p:cTn id="21" dur="1000"/>
                                        <p:tgtEl>
                                          <p:spTgt spid="771078">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740422">
                                            <p:bg/>
                                          </p:spTgt>
                                        </p:tgtEl>
                                        <p:attrNameLst>
                                          <p:attrName>style.visibility</p:attrName>
                                        </p:attrNameLst>
                                      </p:cBhvr>
                                      <p:to>
                                        <p:strVal val="visible"/>
                                      </p:to>
                                    </p:set>
                                    <p:animEffect transition="in" filter="fade">
                                      <p:cBhvr>
                                        <p:cTn id="24" dur="1000"/>
                                        <p:tgtEl>
                                          <p:spTgt spid="740422">
                                            <p:bg/>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740422">
                                            <p:txEl>
                                              <p:pRg st="0" end="0"/>
                                            </p:txEl>
                                          </p:spTgt>
                                        </p:tgtEl>
                                        <p:attrNameLst>
                                          <p:attrName>style.visibility</p:attrName>
                                        </p:attrNameLst>
                                      </p:cBhvr>
                                      <p:to>
                                        <p:strVal val="visible"/>
                                      </p:to>
                                    </p:set>
                                    <p:animEffect transition="in" filter="fade">
                                      <p:cBhvr>
                                        <p:cTn id="27" dur="1000"/>
                                        <p:tgtEl>
                                          <p:spTgt spid="740422">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771078">
                                            <p:txEl>
                                              <p:pRg st="6" end="6"/>
                                            </p:txEl>
                                          </p:spTgt>
                                        </p:tgtEl>
                                        <p:attrNameLst>
                                          <p:attrName>style.visibility</p:attrName>
                                        </p:attrNameLst>
                                      </p:cBhvr>
                                      <p:to>
                                        <p:strVal val="visible"/>
                                      </p:to>
                                    </p:set>
                                    <p:animEffect transition="in" filter="fade">
                                      <p:cBhvr>
                                        <p:cTn id="32" dur="1000"/>
                                        <p:tgtEl>
                                          <p:spTgt spid="771078">
                                            <p:txEl>
                                              <p:pRg st="6" end="6"/>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771078">
                                            <p:txEl>
                                              <p:pRg st="7" end="7"/>
                                            </p:txEl>
                                          </p:spTgt>
                                        </p:tgtEl>
                                        <p:attrNameLst>
                                          <p:attrName>style.visibility</p:attrName>
                                        </p:attrNameLst>
                                      </p:cBhvr>
                                      <p:to>
                                        <p:strVal val="visible"/>
                                      </p:to>
                                    </p:set>
                                    <p:animEffect transition="in" filter="fade">
                                      <p:cBhvr>
                                        <p:cTn id="35" dur="1000"/>
                                        <p:tgtEl>
                                          <p:spTgt spid="771078">
                                            <p:txEl>
                                              <p:pRg st="7" end="7"/>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771078">
                                            <p:txEl>
                                              <p:pRg st="8" end="8"/>
                                            </p:txEl>
                                          </p:spTgt>
                                        </p:tgtEl>
                                        <p:attrNameLst>
                                          <p:attrName>style.visibility</p:attrName>
                                        </p:attrNameLst>
                                      </p:cBhvr>
                                      <p:to>
                                        <p:strVal val="visible"/>
                                      </p:to>
                                    </p:set>
                                    <p:animEffect transition="in" filter="fade">
                                      <p:cBhvr>
                                        <p:cTn id="38" dur="1000"/>
                                        <p:tgtEl>
                                          <p:spTgt spid="771078">
                                            <p:txEl>
                                              <p:pRg st="8" end="8"/>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740421">
                                            <p:bg/>
                                          </p:spTgt>
                                        </p:tgtEl>
                                        <p:attrNameLst>
                                          <p:attrName>style.visibility</p:attrName>
                                        </p:attrNameLst>
                                      </p:cBhvr>
                                      <p:to>
                                        <p:strVal val="visible"/>
                                      </p:to>
                                    </p:set>
                                    <p:animEffect transition="in" filter="fade">
                                      <p:cBhvr>
                                        <p:cTn id="41" dur="1000"/>
                                        <p:tgtEl>
                                          <p:spTgt spid="740421">
                                            <p:bg/>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740421">
                                            <p:txEl>
                                              <p:pRg st="0" end="0"/>
                                            </p:txEl>
                                          </p:spTgt>
                                        </p:tgtEl>
                                        <p:attrNameLst>
                                          <p:attrName>style.visibility</p:attrName>
                                        </p:attrNameLst>
                                      </p:cBhvr>
                                      <p:to>
                                        <p:strVal val="visible"/>
                                      </p:to>
                                    </p:set>
                                    <p:animEffect transition="in" filter="fade">
                                      <p:cBhvr>
                                        <p:cTn id="44" dur="1000"/>
                                        <p:tgtEl>
                                          <p:spTgt spid="740421">
                                            <p:txEl>
                                              <p:pRg st="0" end="0"/>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771078">
                                            <p:txEl>
                                              <p:pRg st="10" end="10"/>
                                            </p:txEl>
                                          </p:spTgt>
                                        </p:tgtEl>
                                        <p:attrNameLst>
                                          <p:attrName>style.visibility</p:attrName>
                                        </p:attrNameLst>
                                      </p:cBhvr>
                                      <p:to>
                                        <p:strVal val="visible"/>
                                      </p:to>
                                    </p:set>
                                    <p:animEffect transition="in" filter="fade">
                                      <p:cBhvr>
                                        <p:cTn id="49" dur="1000"/>
                                        <p:tgtEl>
                                          <p:spTgt spid="771078">
                                            <p:txEl>
                                              <p:pRg st="10" end="10"/>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771078">
                                            <p:txEl>
                                              <p:pRg st="11" end="11"/>
                                            </p:txEl>
                                          </p:spTgt>
                                        </p:tgtEl>
                                        <p:attrNameLst>
                                          <p:attrName>style.visibility</p:attrName>
                                        </p:attrNameLst>
                                      </p:cBhvr>
                                      <p:to>
                                        <p:strVal val="visible"/>
                                      </p:to>
                                    </p:set>
                                    <p:animEffect transition="in" filter="fade">
                                      <p:cBhvr>
                                        <p:cTn id="52" dur="1000"/>
                                        <p:tgtEl>
                                          <p:spTgt spid="771078">
                                            <p:txEl>
                                              <p:pRg st="11" end="11"/>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740420">
                                            <p:bg/>
                                          </p:spTgt>
                                        </p:tgtEl>
                                        <p:attrNameLst>
                                          <p:attrName>style.visibility</p:attrName>
                                        </p:attrNameLst>
                                      </p:cBhvr>
                                      <p:to>
                                        <p:strVal val="visible"/>
                                      </p:to>
                                    </p:set>
                                    <p:animEffect transition="in" filter="fade">
                                      <p:cBhvr>
                                        <p:cTn id="55" dur="1000"/>
                                        <p:tgtEl>
                                          <p:spTgt spid="740420">
                                            <p:bg/>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740420">
                                            <p:txEl>
                                              <p:pRg st="0" end="0"/>
                                            </p:txEl>
                                          </p:spTgt>
                                        </p:tgtEl>
                                        <p:attrNameLst>
                                          <p:attrName>style.visibility</p:attrName>
                                        </p:attrNameLst>
                                      </p:cBhvr>
                                      <p:to>
                                        <p:strVal val="visible"/>
                                      </p:to>
                                    </p:set>
                                    <p:animEffect transition="in" filter="fade">
                                      <p:cBhvr>
                                        <p:cTn id="58" dur="1000"/>
                                        <p:tgtEl>
                                          <p:spTgt spid="740420">
                                            <p:txEl>
                                              <p:pRg st="0" end="0"/>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771078">
                                            <p:txEl>
                                              <p:pRg st="13" end="13"/>
                                            </p:txEl>
                                          </p:spTgt>
                                        </p:tgtEl>
                                        <p:attrNameLst>
                                          <p:attrName>style.visibility</p:attrName>
                                        </p:attrNameLst>
                                      </p:cBhvr>
                                      <p:to>
                                        <p:strVal val="visible"/>
                                      </p:to>
                                    </p:set>
                                    <p:animEffect transition="in" filter="fade">
                                      <p:cBhvr>
                                        <p:cTn id="63" dur="1000"/>
                                        <p:tgtEl>
                                          <p:spTgt spid="771078">
                                            <p:txEl>
                                              <p:pRg st="13" end="13"/>
                                            </p:txEl>
                                          </p:spTgt>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771078">
                                            <p:txEl>
                                              <p:pRg st="14" end="14"/>
                                            </p:txEl>
                                          </p:spTgt>
                                        </p:tgtEl>
                                        <p:attrNameLst>
                                          <p:attrName>style.visibility</p:attrName>
                                        </p:attrNameLst>
                                      </p:cBhvr>
                                      <p:to>
                                        <p:strVal val="visible"/>
                                      </p:to>
                                    </p:set>
                                    <p:animEffect transition="in" filter="fade">
                                      <p:cBhvr>
                                        <p:cTn id="66" dur="1000"/>
                                        <p:tgtEl>
                                          <p:spTgt spid="771078">
                                            <p:txEl>
                                              <p:pRg st="14" end="14"/>
                                            </p:txEl>
                                          </p:spTgt>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771078">
                                            <p:txEl>
                                              <p:pRg st="15" end="15"/>
                                            </p:txEl>
                                          </p:spTgt>
                                        </p:tgtEl>
                                        <p:attrNameLst>
                                          <p:attrName>style.visibility</p:attrName>
                                        </p:attrNameLst>
                                      </p:cBhvr>
                                      <p:to>
                                        <p:strVal val="visible"/>
                                      </p:to>
                                    </p:set>
                                    <p:animEffect transition="in" filter="fade">
                                      <p:cBhvr>
                                        <p:cTn id="69" dur="1000"/>
                                        <p:tgtEl>
                                          <p:spTgt spid="771078">
                                            <p:txEl>
                                              <p:pRg st="15" end="15"/>
                                            </p:txEl>
                                          </p:spTgt>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740419">
                                            <p:bg/>
                                          </p:spTgt>
                                        </p:tgtEl>
                                        <p:attrNameLst>
                                          <p:attrName>style.visibility</p:attrName>
                                        </p:attrNameLst>
                                      </p:cBhvr>
                                      <p:to>
                                        <p:strVal val="visible"/>
                                      </p:to>
                                    </p:set>
                                    <p:animEffect transition="in" filter="fade">
                                      <p:cBhvr>
                                        <p:cTn id="72" dur="1000"/>
                                        <p:tgtEl>
                                          <p:spTgt spid="740419">
                                            <p:bg/>
                                          </p:spTgt>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740419">
                                            <p:txEl>
                                              <p:pRg st="0" end="0"/>
                                            </p:txEl>
                                          </p:spTgt>
                                        </p:tgtEl>
                                        <p:attrNameLst>
                                          <p:attrName>style.visibility</p:attrName>
                                        </p:attrNameLst>
                                      </p:cBhvr>
                                      <p:to>
                                        <p:strVal val="visible"/>
                                      </p:to>
                                    </p:set>
                                    <p:animEffect transition="in" filter="fade">
                                      <p:cBhvr>
                                        <p:cTn id="75" dur="1000"/>
                                        <p:tgtEl>
                                          <p:spTgt spid="74041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1078" grpId="0" uiExpand="1" build="p"/>
      <p:bldP spid="740419" grpId="0" uiExpand="1" build="p" animBg="1"/>
      <p:bldP spid="740420" grpId="0" uiExpand="1" build="p" animBg="1"/>
      <p:bldP spid="740421" grpId="0" uiExpand="1" build="p" animBg="1"/>
      <p:bldP spid="740422" grpId="0" uiExpand="1" build="p"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0AE18CA-023E-92ED-DC26-D6115522B1CF}"/>
              </a:ext>
            </a:extLst>
          </p:cNvPr>
          <p:cNvSpPr/>
          <p:nvPr/>
        </p:nvSpPr>
        <p:spPr>
          <a:xfrm>
            <a:off x="769860" y="1573292"/>
            <a:ext cx="8950212" cy="4562331"/>
          </a:xfrm>
          <a:prstGeom prst="rect">
            <a:avLst/>
          </a:prstGeom>
          <a:solidFill>
            <a:schemeClr val="tx1">
              <a:lumMod val="10000"/>
              <a:lumOff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218" name="Rectangle 2"/>
          <p:cNvSpPr>
            <a:spLocks noGrp="1" noChangeArrowheads="1"/>
          </p:cNvSpPr>
          <p:nvPr>
            <p:ph type="title"/>
          </p:nvPr>
        </p:nvSpPr>
        <p:spPr>
          <a:xfrm>
            <a:off x="979200" y="343203"/>
            <a:ext cx="6316950" cy="664797"/>
          </a:xfrm>
        </p:spPr>
        <p:txBody>
          <a:bodyPr/>
          <a:lstStyle/>
          <a:p>
            <a:r>
              <a:rPr lang="en-GB" dirty="0"/>
              <a:t>Fixed Income fund allocation: decision tree</a:t>
            </a:r>
          </a:p>
        </p:txBody>
      </p:sp>
      <p:grpSp>
        <p:nvGrpSpPr>
          <p:cNvPr id="95" name="Group 109"/>
          <p:cNvGrpSpPr>
            <a:grpSpLocks/>
          </p:cNvGrpSpPr>
          <p:nvPr/>
        </p:nvGrpSpPr>
        <p:grpSpPr bwMode="auto">
          <a:xfrm>
            <a:off x="7500447" y="2692717"/>
            <a:ext cx="1837073" cy="2541330"/>
            <a:chOff x="4522" y="1608"/>
            <a:chExt cx="1346" cy="1862"/>
          </a:xfrm>
        </p:grpSpPr>
        <p:sp>
          <p:nvSpPr>
            <p:cNvPr id="98" name="Rectangle 225"/>
            <p:cNvSpPr>
              <a:spLocks noChangeArrowheads="1"/>
            </p:cNvSpPr>
            <p:nvPr/>
          </p:nvSpPr>
          <p:spPr bwMode="auto">
            <a:xfrm>
              <a:off x="4525" y="1608"/>
              <a:ext cx="181" cy="168"/>
            </a:xfrm>
            <a:prstGeom prst="rect">
              <a:avLst/>
            </a:prstGeom>
            <a:solidFill>
              <a:schemeClr val="accent2"/>
            </a:solidFill>
            <a:ln w="28575" algn="ctr">
              <a:noFill/>
              <a:miter lim="800000"/>
              <a:headEnd/>
              <a:tailEnd/>
            </a:ln>
          </p:spPr>
          <p:txBody>
            <a:bodyPr lIns="0" tIns="0" rIns="0" bIns="0" anchor="ctr" anchorCtr="1"/>
            <a:lstStyle/>
            <a:p>
              <a:pPr eaLnBrk="1" hangingPunct="1">
                <a:spcBef>
                  <a:spcPct val="0"/>
                </a:spcBef>
              </a:pPr>
              <a:r>
                <a:rPr lang="en-US" sz="1204" dirty="0">
                  <a:solidFill>
                    <a:schemeClr val="bg1"/>
                  </a:solidFill>
                </a:rPr>
                <a:t>1</a:t>
              </a:r>
            </a:p>
          </p:txBody>
        </p:sp>
        <p:sp>
          <p:nvSpPr>
            <p:cNvPr id="99" name="Rectangle 228"/>
            <p:cNvSpPr>
              <a:spLocks noChangeArrowheads="1"/>
            </p:cNvSpPr>
            <p:nvPr/>
          </p:nvSpPr>
          <p:spPr bwMode="auto">
            <a:xfrm>
              <a:off x="4912" y="1608"/>
              <a:ext cx="180" cy="168"/>
            </a:xfrm>
            <a:prstGeom prst="rect">
              <a:avLst/>
            </a:prstGeom>
            <a:solidFill>
              <a:schemeClr val="hlink"/>
            </a:solidFill>
            <a:ln w="3175" algn="ctr">
              <a:noFill/>
              <a:miter lim="800000"/>
              <a:headEnd/>
              <a:tailEnd/>
            </a:ln>
          </p:spPr>
          <p:txBody>
            <a:bodyPr lIns="0" tIns="0" rIns="0" bIns="0" anchor="ctr" anchorCtr="1"/>
            <a:lstStyle/>
            <a:p>
              <a:pPr eaLnBrk="1" hangingPunct="1">
                <a:spcBef>
                  <a:spcPct val="0"/>
                </a:spcBef>
              </a:pPr>
              <a:r>
                <a:rPr lang="en-US" sz="1204">
                  <a:solidFill>
                    <a:schemeClr val="bg1"/>
                  </a:solidFill>
                </a:rPr>
                <a:t>1</a:t>
              </a:r>
            </a:p>
          </p:txBody>
        </p:sp>
        <p:sp>
          <p:nvSpPr>
            <p:cNvPr id="100" name="Rectangle 235"/>
            <p:cNvSpPr>
              <a:spLocks noChangeArrowheads="1"/>
            </p:cNvSpPr>
            <p:nvPr/>
          </p:nvSpPr>
          <p:spPr bwMode="auto">
            <a:xfrm>
              <a:off x="5300" y="1608"/>
              <a:ext cx="180" cy="168"/>
            </a:xfrm>
            <a:prstGeom prst="rect">
              <a:avLst/>
            </a:prstGeom>
            <a:solidFill>
              <a:schemeClr val="accent1"/>
            </a:solidFill>
            <a:ln w="3175" algn="ctr">
              <a:noFill/>
              <a:miter lim="800000"/>
              <a:headEnd/>
              <a:tailEnd/>
            </a:ln>
          </p:spPr>
          <p:txBody>
            <a:bodyPr lIns="0" tIns="0" rIns="0" bIns="0" anchor="ctr" anchorCtr="1"/>
            <a:lstStyle/>
            <a:p>
              <a:pPr eaLnBrk="1" hangingPunct="1">
                <a:spcBef>
                  <a:spcPct val="0"/>
                </a:spcBef>
              </a:pPr>
              <a:r>
                <a:rPr lang="en-US" sz="1204">
                  <a:solidFill>
                    <a:schemeClr val="bg1"/>
                  </a:solidFill>
                </a:rPr>
                <a:t>1</a:t>
              </a:r>
            </a:p>
          </p:txBody>
        </p:sp>
        <p:sp>
          <p:nvSpPr>
            <p:cNvPr id="101" name="Rectangle 246"/>
            <p:cNvSpPr>
              <a:spLocks noChangeArrowheads="1"/>
            </p:cNvSpPr>
            <p:nvPr/>
          </p:nvSpPr>
          <p:spPr bwMode="auto">
            <a:xfrm>
              <a:off x="5687" y="1608"/>
              <a:ext cx="181" cy="168"/>
            </a:xfrm>
            <a:prstGeom prst="rect">
              <a:avLst/>
            </a:prstGeom>
            <a:solidFill>
              <a:srgbClr val="7030A0"/>
            </a:solidFill>
            <a:ln w="3175" algn="ctr">
              <a:noFill/>
              <a:miter lim="800000"/>
              <a:headEnd/>
              <a:tailEnd/>
            </a:ln>
          </p:spPr>
          <p:txBody>
            <a:bodyPr lIns="0" tIns="0" rIns="0" bIns="0" anchor="ctr" anchorCtr="1"/>
            <a:lstStyle/>
            <a:p>
              <a:pPr eaLnBrk="1" hangingPunct="1">
                <a:spcBef>
                  <a:spcPct val="0"/>
                </a:spcBef>
              </a:pPr>
              <a:r>
                <a:rPr lang="en-US" sz="1204">
                  <a:solidFill>
                    <a:schemeClr val="bg1"/>
                  </a:solidFill>
                </a:rPr>
                <a:t>1</a:t>
              </a:r>
            </a:p>
          </p:txBody>
        </p:sp>
        <p:sp>
          <p:nvSpPr>
            <p:cNvPr id="102" name="Rectangle 219"/>
            <p:cNvSpPr>
              <a:spLocks noChangeArrowheads="1"/>
            </p:cNvSpPr>
            <p:nvPr/>
          </p:nvSpPr>
          <p:spPr bwMode="auto">
            <a:xfrm>
              <a:off x="4525" y="1820"/>
              <a:ext cx="181" cy="168"/>
            </a:xfrm>
            <a:prstGeom prst="rect">
              <a:avLst/>
            </a:prstGeom>
            <a:solidFill>
              <a:schemeClr val="accent2"/>
            </a:solidFill>
            <a:ln w="3175" algn="ctr">
              <a:noFill/>
              <a:miter lim="800000"/>
              <a:headEnd/>
              <a:tailEnd/>
            </a:ln>
          </p:spPr>
          <p:txBody>
            <a:bodyPr lIns="0" tIns="0" rIns="0" bIns="0" anchor="ctr" anchorCtr="1"/>
            <a:lstStyle/>
            <a:p>
              <a:pPr eaLnBrk="1" hangingPunct="1">
                <a:spcBef>
                  <a:spcPct val="0"/>
                </a:spcBef>
              </a:pPr>
              <a:r>
                <a:rPr lang="en-US" sz="1204">
                  <a:solidFill>
                    <a:schemeClr val="bg1"/>
                  </a:solidFill>
                </a:rPr>
                <a:t>1</a:t>
              </a:r>
            </a:p>
          </p:txBody>
        </p:sp>
        <p:sp>
          <p:nvSpPr>
            <p:cNvPr id="103" name="Rectangle 229"/>
            <p:cNvSpPr>
              <a:spLocks noChangeArrowheads="1"/>
            </p:cNvSpPr>
            <p:nvPr/>
          </p:nvSpPr>
          <p:spPr bwMode="auto">
            <a:xfrm>
              <a:off x="4912" y="1820"/>
              <a:ext cx="180" cy="168"/>
            </a:xfrm>
            <a:prstGeom prst="rect">
              <a:avLst/>
            </a:prstGeom>
            <a:solidFill>
              <a:schemeClr val="hlink"/>
            </a:solidFill>
            <a:ln w="3175" algn="ctr">
              <a:noFill/>
              <a:miter lim="800000"/>
              <a:headEnd/>
              <a:tailEnd/>
            </a:ln>
          </p:spPr>
          <p:txBody>
            <a:bodyPr lIns="0" tIns="0" rIns="0" bIns="0" anchor="ctr" anchorCtr="1"/>
            <a:lstStyle/>
            <a:p>
              <a:pPr eaLnBrk="1" hangingPunct="1">
                <a:spcBef>
                  <a:spcPct val="0"/>
                </a:spcBef>
              </a:pPr>
              <a:r>
                <a:rPr lang="en-US" sz="1204">
                  <a:solidFill>
                    <a:schemeClr val="bg1"/>
                  </a:solidFill>
                </a:rPr>
                <a:t>1</a:t>
              </a:r>
            </a:p>
          </p:txBody>
        </p:sp>
        <p:sp>
          <p:nvSpPr>
            <p:cNvPr id="104" name="Rectangle 244"/>
            <p:cNvSpPr>
              <a:spLocks noChangeArrowheads="1"/>
            </p:cNvSpPr>
            <p:nvPr/>
          </p:nvSpPr>
          <p:spPr bwMode="auto">
            <a:xfrm>
              <a:off x="5300" y="1820"/>
              <a:ext cx="180" cy="168"/>
            </a:xfrm>
            <a:prstGeom prst="rect">
              <a:avLst/>
            </a:prstGeom>
            <a:solidFill>
              <a:schemeClr val="accent1"/>
            </a:solidFill>
            <a:ln w="3175" algn="ctr">
              <a:noFill/>
              <a:miter lim="800000"/>
              <a:headEnd/>
              <a:tailEnd/>
            </a:ln>
          </p:spPr>
          <p:txBody>
            <a:bodyPr lIns="0" tIns="0" rIns="0" bIns="0" anchor="ctr" anchorCtr="1"/>
            <a:lstStyle/>
            <a:p>
              <a:pPr eaLnBrk="1" hangingPunct="1">
                <a:spcBef>
                  <a:spcPct val="0"/>
                </a:spcBef>
              </a:pPr>
              <a:r>
                <a:rPr lang="en-US" sz="1204">
                  <a:solidFill>
                    <a:schemeClr val="bg1"/>
                  </a:solidFill>
                </a:rPr>
                <a:t>1</a:t>
              </a:r>
            </a:p>
          </p:txBody>
        </p:sp>
        <p:sp>
          <p:nvSpPr>
            <p:cNvPr id="105" name="Rectangle 247"/>
            <p:cNvSpPr>
              <a:spLocks noChangeArrowheads="1"/>
            </p:cNvSpPr>
            <p:nvPr/>
          </p:nvSpPr>
          <p:spPr bwMode="auto">
            <a:xfrm>
              <a:off x="5687" y="1820"/>
              <a:ext cx="181" cy="168"/>
            </a:xfrm>
            <a:prstGeom prst="rect">
              <a:avLst/>
            </a:prstGeom>
            <a:solidFill>
              <a:srgbClr val="7030A0"/>
            </a:solidFill>
            <a:ln w="3175" algn="ctr">
              <a:noFill/>
              <a:miter lim="800000"/>
              <a:headEnd/>
              <a:tailEnd/>
            </a:ln>
          </p:spPr>
          <p:txBody>
            <a:bodyPr lIns="0" tIns="0" rIns="0" bIns="0" anchor="ctr" anchorCtr="1"/>
            <a:lstStyle/>
            <a:p>
              <a:pPr eaLnBrk="1" hangingPunct="1">
                <a:spcBef>
                  <a:spcPct val="0"/>
                </a:spcBef>
              </a:pPr>
              <a:r>
                <a:rPr lang="en-US" sz="1204">
                  <a:solidFill>
                    <a:schemeClr val="bg1"/>
                  </a:solidFill>
                </a:rPr>
                <a:t>1</a:t>
              </a:r>
            </a:p>
          </p:txBody>
        </p:sp>
        <p:sp>
          <p:nvSpPr>
            <p:cNvPr id="106" name="Rectangle 220"/>
            <p:cNvSpPr>
              <a:spLocks noChangeArrowheads="1"/>
            </p:cNvSpPr>
            <p:nvPr/>
          </p:nvSpPr>
          <p:spPr bwMode="auto">
            <a:xfrm>
              <a:off x="4522" y="2026"/>
              <a:ext cx="181" cy="169"/>
            </a:xfrm>
            <a:prstGeom prst="rect">
              <a:avLst/>
            </a:prstGeom>
            <a:solidFill>
              <a:schemeClr val="accent6">
                <a:lumMod val="60000"/>
                <a:lumOff val="40000"/>
              </a:schemeClr>
            </a:solidFill>
            <a:ln w="3175" algn="ctr">
              <a:noFill/>
              <a:miter lim="800000"/>
              <a:headEnd/>
              <a:tailEnd/>
            </a:ln>
          </p:spPr>
          <p:txBody>
            <a:bodyPr lIns="0" tIns="0" rIns="0" bIns="0" anchor="ctr" anchorCtr="1"/>
            <a:lstStyle/>
            <a:p>
              <a:pPr eaLnBrk="1" hangingPunct="1">
                <a:spcBef>
                  <a:spcPct val="0"/>
                </a:spcBef>
              </a:pPr>
              <a:r>
                <a:rPr lang="en-US" sz="1204" dirty="0">
                  <a:solidFill>
                    <a:srgbClr val="AB6100"/>
                  </a:solidFill>
                </a:rPr>
                <a:t>2</a:t>
              </a:r>
              <a:endParaRPr lang="en-US" sz="1204" dirty="0">
                <a:solidFill>
                  <a:schemeClr val="accent5">
                    <a:lumMod val="75000"/>
                  </a:schemeClr>
                </a:solidFill>
              </a:endParaRPr>
            </a:p>
          </p:txBody>
        </p:sp>
        <p:sp>
          <p:nvSpPr>
            <p:cNvPr id="107" name="Rectangle 230"/>
            <p:cNvSpPr>
              <a:spLocks noChangeArrowheads="1"/>
            </p:cNvSpPr>
            <p:nvPr/>
          </p:nvSpPr>
          <p:spPr bwMode="auto">
            <a:xfrm>
              <a:off x="4912" y="2031"/>
              <a:ext cx="180" cy="169"/>
            </a:xfrm>
            <a:prstGeom prst="rect">
              <a:avLst/>
            </a:prstGeom>
            <a:solidFill>
              <a:schemeClr val="hlink"/>
            </a:solidFill>
            <a:ln w="3175" algn="ctr">
              <a:noFill/>
              <a:miter lim="800000"/>
              <a:headEnd/>
              <a:tailEnd/>
            </a:ln>
          </p:spPr>
          <p:txBody>
            <a:bodyPr lIns="0" tIns="0" rIns="0" bIns="0" anchor="ctr" anchorCtr="1"/>
            <a:lstStyle/>
            <a:p>
              <a:pPr eaLnBrk="1" hangingPunct="1">
                <a:spcBef>
                  <a:spcPct val="0"/>
                </a:spcBef>
              </a:pPr>
              <a:r>
                <a:rPr lang="en-US" sz="1204">
                  <a:solidFill>
                    <a:schemeClr val="bg1"/>
                  </a:solidFill>
                </a:rPr>
                <a:t>1</a:t>
              </a:r>
            </a:p>
          </p:txBody>
        </p:sp>
        <p:sp>
          <p:nvSpPr>
            <p:cNvPr id="108" name="Rectangle 237"/>
            <p:cNvSpPr>
              <a:spLocks noChangeArrowheads="1"/>
            </p:cNvSpPr>
            <p:nvPr/>
          </p:nvSpPr>
          <p:spPr bwMode="auto">
            <a:xfrm>
              <a:off x="5300" y="2031"/>
              <a:ext cx="180" cy="169"/>
            </a:xfrm>
            <a:prstGeom prst="rect">
              <a:avLst/>
            </a:prstGeom>
            <a:solidFill>
              <a:schemeClr val="accent1"/>
            </a:solidFill>
            <a:ln w="3175" algn="ctr">
              <a:noFill/>
              <a:miter lim="800000"/>
              <a:headEnd/>
              <a:tailEnd/>
            </a:ln>
          </p:spPr>
          <p:txBody>
            <a:bodyPr lIns="0" tIns="0" rIns="0" bIns="0" anchor="ctr" anchorCtr="1"/>
            <a:lstStyle/>
            <a:p>
              <a:pPr eaLnBrk="1" hangingPunct="1">
                <a:spcBef>
                  <a:spcPct val="0"/>
                </a:spcBef>
              </a:pPr>
              <a:r>
                <a:rPr lang="en-US" sz="1204">
                  <a:solidFill>
                    <a:schemeClr val="bg1"/>
                  </a:solidFill>
                </a:rPr>
                <a:t>1</a:t>
              </a:r>
            </a:p>
          </p:txBody>
        </p:sp>
        <p:sp>
          <p:nvSpPr>
            <p:cNvPr id="109" name="Rectangle 250"/>
            <p:cNvSpPr>
              <a:spLocks noChangeArrowheads="1"/>
            </p:cNvSpPr>
            <p:nvPr/>
          </p:nvSpPr>
          <p:spPr bwMode="auto">
            <a:xfrm>
              <a:off x="5687" y="2032"/>
              <a:ext cx="181" cy="169"/>
            </a:xfrm>
            <a:prstGeom prst="rect">
              <a:avLst/>
            </a:prstGeom>
            <a:solidFill>
              <a:srgbClr val="7030A0"/>
            </a:solidFill>
            <a:ln w="3175" algn="ctr">
              <a:noFill/>
              <a:miter lim="800000"/>
              <a:headEnd/>
              <a:tailEnd/>
            </a:ln>
          </p:spPr>
          <p:txBody>
            <a:bodyPr lIns="0" tIns="0" rIns="0" bIns="0" anchor="ctr" anchorCtr="1"/>
            <a:lstStyle/>
            <a:p>
              <a:pPr eaLnBrk="1" hangingPunct="1">
                <a:spcBef>
                  <a:spcPct val="0"/>
                </a:spcBef>
              </a:pPr>
              <a:r>
                <a:rPr lang="en-US" sz="1204">
                  <a:solidFill>
                    <a:schemeClr val="bg1"/>
                  </a:solidFill>
                </a:rPr>
                <a:t>1</a:t>
              </a:r>
            </a:p>
          </p:txBody>
        </p:sp>
        <p:sp>
          <p:nvSpPr>
            <p:cNvPr id="110" name="Rectangle 221"/>
            <p:cNvSpPr>
              <a:spLocks noChangeArrowheads="1"/>
            </p:cNvSpPr>
            <p:nvPr/>
          </p:nvSpPr>
          <p:spPr bwMode="auto">
            <a:xfrm>
              <a:off x="4525" y="2243"/>
              <a:ext cx="181" cy="168"/>
            </a:xfrm>
            <a:prstGeom prst="rect">
              <a:avLst/>
            </a:prstGeom>
            <a:solidFill>
              <a:schemeClr val="accent6">
                <a:lumMod val="60000"/>
                <a:lumOff val="40000"/>
              </a:schemeClr>
            </a:solidFill>
            <a:ln w="3175" algn="ctr">
              <a:noFill/>
              <a:miter lim="800000"/>
              <a:headEnd/>
              <a:tailEnd/>
            </a:ln>
          </p:spPr>
          <p:txBody>
            <a:bodyPr lIns="0" tIns="0" rIns="0" bIns="0" anchor="ctr" anchorCtr="1"/>
            <a:lstStyle/>
            <a:p>
              <a:pPr eaLnBrk="1" hangingPunct="1">
                <a:spcBef>
                  <a:spcPct val="0"/>
                </a:spcBef>
              </a:pPr>
              <a:r>
                <a:rPr lang="en-US" sz="1204" dirty="0">
                  <a:solidFill>
                    <a:srgbClr val="AB6100"/>
                  </a:solidFill>
                </a:rPr>
                <a:t>2</a:t>
              </a:r>
            </a:p>
          </p:txBody>
        </p:sp>
        <p:sp>
          <p:nvSpPr>
            <p:cNvPr id="112" name="Rectangle 238"/>
            <p:cNvSpPr>
              <a:spLocks noChangeArrowheads="1"/>
            </p:cNvSpPr>
            <p:nvPr/>
          </p:nvSpPr>
          <p:spPr bwMode="auto">
            <a:xfrm>
              <a:off x="5300" y="2243"/>
              <a:ext cx="180" cy="168"/>
            </a:xfrm>
            <a:prstGeom prst="rect">
              <a:avLst/>
            </a:prstGeom>
            <a:solidFill>
              <a:schemeClr val="accent1"/>
            </a:solidFill>
            <a:ln w="3175" algn="ctr">
              <a:noFill/>
              <a:miter lim="800000"/>
              <a:headEnd/>
              <a:tailEnd/>
            </a:ln>
          </p:spPr>
          <p:txBody>
            <a:bodyPr lIns="0" tIns="0" rIns="0" bIns="0" anchor="ctr" anchorCtr="1"/>
            <a:lstStyle/>
            <a:p>
              <a:pPr eaLnBrk="1" hangingPunct="1">
                <a:spcBef>
                  <a:spcPct val="0"/>
                </a:spcBef>
              </a:pPr>
              <a:r>
                <a:rPr lang="en-US" sz="1204">
                  <a:solidFill>
                    <a:schemeClr val="bg1"/>
                  </a:solidFill>
                </a:rPr>
                <a:t>1</a:t>
              </a:r>
            </a:p>
          </p:txBody>
        </p:sp>
        <p:sp>
          <p:nvSpPr>
            <p:cNvPr id="114" name="Rectangle 231"/>
            <p:cNvSpPr>
              <a:spLocks noChangeArrowheads="1"/>
            </p:cNvSpPr>
            <p:nvPr/>
          </p:nvSpPr>
          <p:spPr bwMode="auto">
            <a:xfrm>
              <a:off x="4912" y="2455"/>
              <a:ext cx="180" cy="168"/>
            </a:xfrm>
            <a:prstGeom prst="rect">
              <a:avLst/>
            </a:prstGeom>
            <a:solidFill>
              <a:srgbClr val="878787"/>
            </a:solidFill>
            <a:ln w="3175" algn="ctr">
              <a:noFill/>
              <a:miter lim="800000"/>
              <a:headEnd/>
              <a:tailEnd/>
            </a:ln>
          </p:spPr>
          <p:txBody>
            <a:bodyPr lIns="0" tIns="0" rIns="0" bIns="0" anchor="ctr" anchorCtr="1"/>
            <a:lstStyle/>
            <a:p>
              <a:pPr eaLnBrk="1" hangingPunct="1">
                <a:spcBef>
                  <a:spcPct val="0"/>
                </a:spcBef>
              </a:pPr>
              <a:r>
                <a:rPr lang="en-US" sz="1204" dirty="0">
                  <a:solidFill>
                    <a:schemeClr val="bg2"/>
                  </a:solidFill>
                </a:rPr>
                <a:t>2</a:t>
              </a:r>
            </a:p>
          </p:txBody>
        </p:sp>
        <p:sp>
          <p:nvSpPr>
            <p:cNvPr id="115" name="Rectangle 243"/>
            <p:cNvSpPr>
              <a:spLocks noChangeArrowheads="1"/>
            </p:cNvSpPr>
            <p:nvPr/>
          </p:nvSpPr>
          <p:spPr bwMode="auto">
            <a:xfrm>
              <a:off x="5300" y="2455"/>
              <a:ext cx="180" cy="168"/>
            </a:xfrm>
            <a:prstGeom prst="rect">
              <a:avLst/>
            </a:prstGeom>
            <a:solidFill>
              <a:schemeClr val="accent1"/>
            </a:solidFill>
            <a:ln w="3175" algn="ctr">
              <a:noFill/>
              <a:miter lim="800000"/>
              <a:headEnd/>
              <a:tailEnd/>
            </a:ln>
          </p:spPr>
          <p:txBody>
            <a:bodyPr lIns="0" tIns="0" rIns="0" bIns="0" anchor="ctr" anchorCtr="1"/>
            <a:lstStyle/>
            <a:p>
              <a:pPr eaLnBrk="1" hangingPunct="1">
                <a:spcBef>
                  <a:spcPct val="0"/>
                </a:spcBef>
              </a:pPr>
              <a:r>
                <a:rPr lang="en-US" sz="1204">
                  <a:solidFill>
                    <a:schemeClr val="bg1"/>
                  </a:solidFill>
                </a:rPr>
                <a:t>1</a:t>
              </a:r>
            </a:p>
          </p:txBody>
        </p:sp>
        <p:sp>
          <p:nvSpPr>
            <p:cNvPr id="117" name="Rectangle 204"/>
            <p:cNvSpPr>
              <a:spLocks noChangeArrowheads="1"/>
            </p:cNvSpPr>
            <p:nvPr/>
          </p:nvSpPr>
          <p:spPr bwMode="auto">
            <a:xfrm>
              <a:off x="4914" y="2881"/>
              <a:ext cx="180" cy="169"/>
            </a:xfrm>
            <a:prstGeom prst="rect">
              <a:avLst/>
            </a:prstGeom>
            <a:solidFill>
              <a:srgbClr val="FAE6CE"/>
            </a:solidFill>
            <a:ln w="3175" algn="ctr">
              <a:noFill/>
              <a:miter lim="800000"/>
              <a:headEnd/>
              <a:tailEnd/>
            </a:ln>
          </p:spPr>
          <p:txBody>
            <a:bodyPr lIns="0" tIns="0" rIns="0" bIns="0" anchor="ctr" anchorCtr="1"/>
            <a:lstStyle/>
            <a:p>
              <a:pPr eaLnBrk="1" hangingPunct="1">
                <a:spcBef>
                  <a:spcPct val="0"/>
                </a:spcBef>
              </a:pPr>
              <a:r>
                <a:rPr lang="en-US" sz="1204" dirty="0">
                  <a:solidFill>
                    <a:srgbClr val="820049"/>
                  </a:solidFill>
                </a:rPr>
                <a:t>4</a:t>
              </a:r>
            </a:p>
          </p:txBody>
        </p:sp>
        <p:sp>
          <p:nvSpPr>
            <p:cNvPr id="118" name="Rectangle 242"/>
            <p:cNvSpPr>
              <a:spLocks noChangeArrowheads="1"/>
            </p:cNvSpPr>
            <p:nvPr/>
          </p:nvSpPr>
          <p:spPr bwMode="auto">
            <a:xfrm>
              <a:off x="5300" y="2666"/>
              <a:ext cx="180" cy="169"/>
            </a:xfrm>
            <a:prstGeom prst="rect">
              <a:avLst/>
            </a:prstGeom>
            <a:solidFill>
              <a:schemeClr val="accent1"/>
            </a:solidFill>
            <a:ln w="3175" algn="ctr">
              <a:noFill/>
              <a:miter lim="800000"/>
              <a:headEnd/>
              <a:tailEnd/>
            </a:ln>
          </p:spPr>
          <p:txBody>
            <a:bodyPr lIns="0" tIns="0" rIns="0" bIns="0" anchor="ctr" anchorCtr="1"/>
            <a:lstStyle/>
            <a:p>
              <a:pPr eaLnBrk="1" hangingPunct="1">
                <a:spcBef>
                  <a:spcPct val="0"/>
                </a:spcBef>
              </a:pPr>
              <a:r>
                <a:rPr lang="en-US" sz="1204">
                  <a:solidFill>
                    <a:schemeClr val="bg1"/>
                  </a:solidFill>
                </a:rPr>
                <a:t>1</a:t>
              </a:r>
            </a:p>
          </p:txBody>
        </p:sp>
        <p:sp>
          <p:nvSpPr>
            <p:cNvPr id="119" name="Rectangle 218"/>
            <p:cNvSpPr>
              <a:spLocks noChangeArrowheads="1"/>
            </p:cNvSpPr>
            <p:nvPr/>
          </p:nvSpPr>
          <p:spPr bwMode="auto">
            <a:xfrm>
              <a:off x="4525" y="2878"/>
              <a:ext cx="181" cy="168"/>
            </a:xfrm>
            <a:prstGeom prst="rect">
              <a:avLst/>
            </a:prstGeom>
            <a:solidFill>
              <a:schemeClr val="accent6">
                <a:lumMod val="20000"/>
                <a:lumOff val="80000"/>
              </a:schemeClr>
            </a:solidFill>
            <a:ln w="3175" algn="ctr">
              <a:noFill/>
              <a:miter lim="800000"/>
              <a:headEnd/>
              <a:tailEnd/>
            </a:ln>
          </p:spPr>
          <p:txBody>
            <a:bodyPr lIns="0" tIns="0" rIns="0" bIns="0" anchor="ctr" anchorCtr="1"/>
            <a:lstStyle/>
            <a:p>
              <a:pPr eaLnBrk="1" hangingPunct="1">
                <a:spcBef>
                  <a:spcPct val="0"/>
                </a:spcBef>
              </a:pPr>
              <a:r>
                <a:rPr lang="en-US" sz="1204" dirty="0">
                  <a:solidFill>
                    <a:schemeClr val="bg2"/>
                  </a:solidFill>
                </a:rPr>
                <a:t>4</a:t>
              </a:r>
            </a:p>
          </p:txBody>
        </p:sp>
        <p:sp>
          <p:nvSpPr>
            <p:cNvPr id="121" name="Rectangle 227"/>
            <p:cNvSpPr>
              <a:spLocks noChangeArrowheads="1"/>
            </p:cNvSpPr>
            <p:nvPr/>
          </p:nvSpPr>
          <p:spPr bwMode="auto">
            <a:xfrm>
              <a:off x="4911" y="2669"/>
              <a:ext cx="180" cy="176"/>
            </a:xfrm>
            <a:prstGeom prst="rect">
              <a:avLst/>
            </a:prstGeom>
            <a:solidFill>
              <a:schemeClr val="bg1">
                <a:lumMod val="85000"/>
              </a:schemeClr>
            </a:solidFill>
            <a:ln w="3175" algn="ctr">
              <a:noFill/>
              <a:miter lim="800000"/>
              <a:headEnd/>
              <a:tailEnd/>
            </a:ln>
          </p:spPr>
          <p:txBody>
            <a:bodyPr lIns="0" tIns="0" rIns="0" bIns="0" anchor="ctr" anchorCtr="1"/>
            <a:lstStyle/>
            <a:p>
              <a:pPr eaLnBrk="1" hangingPunct="1">
                <a:spcBef>
                  <a:spcPct val="0"/>
                </a:spcBef>
              </a:pPr>
              <a:r>
                <a:rPr lang="en-US" sz="1204" dirty="0">
                  <a:solidFill>
                    <a:schemeClr val="bg1"/>
                  </a:solidFill>
                </a:rPr>
                <a:t>3</a:t>
              </a:r>
            </a:p>
          </p:txBody>
        </p:sp>
        <p:sp>
          <p:nvSpPr>
            <p:cNvPr id="122" name="Rectangle 239"/>
            <p:cNvSpPr>
              <a:spLocks noChangeArrowheads="1"/>
            </p:cNvSpPr>
            <p:nvPr/>
          </p:nvSpPr>
          <p:spPr bwMode="auto">
            <a:xfrm>
              <a:off x="5300" y="2878"/>
              <a:ext cx="180" cy="168"/>
            </a:xfrm>
            <a:prstGeom prst="rect">
              <a:avLst/>
            </a:prstGeom>
            <a:solidFill>
              <a:schemeClr val="accent1"/>
            </a:solidFill>
            <a:ln w="3175" algn="ctr">
              <a:noFill/>
              <a:miter lim="800000"/>
              <a:headEnd/>
              <a:tailEnd/>
            </a:ln>
          </p:spPr>
          <p:txBody>
            <a:bodyPr lIns="0" tIns="0" rIns="0" bIns="0" anchor="ctr" anchorCtr="1"/>
            <a:lstStyle/>
            <a:p>
              <a:pPr eaLnBrk="1" hangingPunct="1">
                <a:spcBef>
                  <a:spcPct val="0"/>
                </a:spcBef>
              </a:pPr>
              <a:r>
                <a:rPr lang="en-US" sz="1204" dirty="0">
                  <a:solidFill>
                    <a:schemeClr val="bg1"/>
                  </a:solidFill>
                </a:rPr>
                <a:t>1</a:t>
              </a:r>
            </a:p>
          </p:txBody>
        </p:sp>
        <p:sp>
          <p:nvSpPr>
            <p:cNvPr id="123" name="Rectangle 251"/>
            <p:cNvSpPr>
              <a:spLocks noChangeArrowheads="1"/>
            </p:cNvSpPr>
            <p:nvPr/>
          </p:nvSpPr>
          <p:spPr bwMode="auto">
            <a:xfrm>
              <a:off x="5685" y="2672"/>
              <a:ext cx="181" cy="169"/>
            </a:xfrm>
            <a:prstGeom prst="rect">
              <a:avLst/>
            </a:prstGeom>
            <a:solidFill>
              <a:srgbClr val="AD94C3"/>
            </a:solidFill>
            <a:ln w="3175" algn="ctr">
              <a:noFill/>
              <a:miter lim="800000"/>
              <a:headEnd/>
              <a:tailEnd/>
            </a:ln>
          </p:spPr>
          <p:txBody>
            <a:bodyPr lIns="0" tIns="0" rIns="0" bIns="0" anchor="ctr" anchorCtr="1"/>
            <a:lstStyle/>
            <a:p>
              <a:pPr eaLnBrk="1" hangingPunct="1">
                <a:spcBef>
                  <a:spcPct val="0"/>
                </a:spcBef>
              </a:pPr>
              <a:r>
                <a:rPr lang="en-US" sz="1204" dirty="0">
                  <a:solidFill>
                    <a:schemeClr val="bg1"/>
                  </a:solidFill>
                </a:rPr>
                <a:t>2</a:t>
              </a:r>
            </a:p>
          </p:txBody>
        </p:sp>
        <p:sp>
          <p:nvSpPr>
            <p:cNvPr id="124" name="Rectangle 224"/>
            <p:cNvSpPr>
              <a:spLocks noChangeArrowheads="1"/>
            </p:cNvSpPr>
            <p:nvPr/>
          </p:nvSpPr>
          <p:spPr bwMode="auto">
            <a:xfrm>
              <a:off x="4525" y="3090"/>
              <a:ext cx="181" cy="168"/>
            </a:xfrm>
            <a:prstGeom prst="rect">
              <a:avLst/>
            </a:prstGeom>
            <a:solidFill>
              <a:schemeClr val="accent6">
                <a:lumMod val="40000"/>
                <a:lumOff val="60000"/>
              </a:schemeClr>
            </a:solidFill>
            <a:ln w="3175" algn="ctr">
              <a:noFill/>
              <a:miter lim="800000"/>
              <a:headEnd/>
              <a:tailEnd/>
            </a:ln>
          </p:spPr>
          <p:txBody>
            <a:bodyPr lIns="0" tIns="0" rIns="0" bIns="0" anchor="ctr" anchorCtr="1"/>
            <a:lstStyle/>
            <a:p>
              <a:pPr eaLnBrk="1" hangingPunct="1">
                <a:spcBef>
                  <a:spcPct val="0"/>
                </a:spcBef>
              </a:pPr>
              <a:r>
                <a:rPr lang="en-US" sz="1204" dirty="0">
                  <a:solidFill>
                    <a:srgbClr val="AB6100"/>
                  </a:solidFill>
                </a:rPr>
                <a:t>3</a:t>
              </a:r>
            </a:p>
          </p:txBody>
        </p:sp>
        <p:sp>
          <p:nvSpPr>
            <p:cNvPr id="125" name="Rectangle 234"/>
            <p:cNvSpPr>
              <a:spLocks noChangeArrowheads="1"/>
            </p:cNvSpPr>
            <p:nvPr/>
          </p:nvSpPr>
          <p:spPr bwMode="auto">
            <a:xfrm>
              <a:off x="4912" y="3097"/>
              <a:ext cx="180" cy="168"/>
            </a:xfrm>
            <a:prstGeom prst="rect">
              <a:avLst/>
            </a:prstGeom>
            <a:solidFill>
              <a:schemeClr val="bg1">
                <a:lumMod val="85000"/>
              </a:schemeClr>
            </a:solidFill>
            <a:ln w="3175" algn="ctr">
              <a:noFill/>
              <a:miter lim="800000"/>
              <a:headEnd/>
              <a:tailEnd/>
            </a:ln>
          </p:spPr>
          <p:txBody>
            <a:bodyPr lIns="0" tIns="0" rIns="0" bIns="0" anchor="ctr" anchorCtr="1"/>
            <a:lstStyle/>
            <a:p>
              <a:pPr eaLnBrk="1" hangingPunct="1">
                <a:spcBef>
                  <a:spcPct val="0"/>
                </a:spcBef>
              </a:pPr>
              <a:r>
                <a:rPr lang="en-US" sz="1204" dirty="0">
                  <a:solidFill>
                    <a:schemeClr val="bg1"/>
                  </a:solidFill>
                </a:rPr>
                <a:t>3</a:t>
              </a:r>
            </a:p>
          </p:txBody>
        </p:sp>
        <p:sp>
          <p:nvSpPr>
            <p:cNvPr id="126" name="Rectangle 241"/>
            <p:cNvSpPr>
              <a:spLocks noChangeArrowheads="1"/>
            </p:cNvSpPr>
            <p:nvPr/>
          </p:nvSpPr>
          <p:spPr bwMode="auto">
            <a:xfrm>
              <a:off x="5300" y="3097"/>
              <a:ext cx="180" cy="168"/>
            </a:xfrm>
            <a:prstGeom prst="rect">
              <a:avLst/>
            </a:prstGeom>
            <a:solidFill>
              <a:srgbClr val="271A73"/>
            </a:solidFill>
            <a:ln w="3175" algn="ctr">
              <a:noFill/>
              <a:miter lim="800000"/>
              <a:headEnd/>
              <a:tailEnd/>
            </a:ln>
          </p:spPr>
          <p:txBody>
            <a:bodyPr lIns="0" tIns="0" rIns="0" bIns="0" anchor="ctr" anchorCtr="1"/>
            <a:lstStyle/>
            <a:p>
              <a:pPr eaLnBrk="1" hangingPunct="1">
                <a:spcBef>
                  <a:spcPct val="0"/>
                </a:spcBef>
              </a:pPr>
              <a:r>
                <a:rPr lang="en-US" sz="1204" dirty="0">
                  <a:solidFill>
                    <a:schemeClr val="bg1"/>
                  </a:solidFill>
                </a:rPr>
                <a:t>1</a:t>
              </a:r>
            </a:p>
          </p:txBody>
        </p:sp>
        <p:sp>
          <p:nvSpPr>
            <p:cNvPr id="128" name="Rectangle 224"/>
            <p:cNvSpPr>
              <a:spLocks noChangeArrowheads="1"/>
            </p:cNvSpPr>
            <p:nvPr/>
          </p:nvSpPr>
          <p:spPr bwMode="auto">
            <a:xfrm>
              <a:off x="4525" y="3301"/>
              <a:ext cx="181" cy="169"/>
            </a:xfrm>
            <a:prstGeom prst="rect">
              <a:avLst/>
            </a:prstGeom>
            <a:solidFill>
              <a:schemeClr val="accent6">
                <a:lumMod val="40000"/>
                <a:lumOff val="60000"/>
              </a:schemeClr>
            </a:solidFill>
            <a:ln w="3175" algn="ctr">
              <a:noFill/>
              <a:miter lim="800000"/>
              <a:headEnd/>
              <a:tailEnd/>
            </a:ln>
          </p:spPr>
          <p:txBody>
            <a:bodyPr lIns="0" tIns="0" rIns="0" bIns="0" anchor="ctr" anchorCtr="1"/>
            <a:lstStyle/>
            <a:p>
              <a:pPr eaLnBrk="1" hangingPunct="1">
                <a:spcBef>
                  <a:spcPct val="0"/>
                </a:spcBef>
              </a:pPr>
              <a:r>
                <a:rPr lang="en-US" sz="1204" dirty="0">
                  <a:solidFill>
                    <a:srgbClr val="AB6100"/>
                  </a:solidFill>
                </a:rPr>
                <a:t>3</a:t>
              </a:r>
            </a:p>
          </p:txBody>
        </p:sp>
        <p:sp>
          <p:nvSpPr>
            <p:cNvPr id="129" name="Rectangle 234"/>
            <p:cNvSpPr>
              <a:spLocks noChangeArrowheads="1"/>
            </p:cNvSpPr>
            <p:nvPr/>
          </p:nvSpPr>
          <p:spPr bwMode="auto">
            <a:xfrm>
              <a:off x="4912" y="3301"/>
              <a:ext cx="180" cy="169"/>
            </a:xfrm>
            <a:prstGeom prst="rect">
              <a:avLst/>
            </a:prstGeom>
            <a:solidFill>
              <a:srgbClr val="EE993C"/>
            </a:solidFill>
            <a:ln w="3175" algn="ctr">
              <a:noFill/>
              <a:miter lim="800000"/>
              <a:headEnd/>
              <a:tailEnd/>
            </a:ln>
          </p:spPr>
          <p:txBody>
            <a:bodyPr lIns="0" tIns="0" rIns="0" bIns="0" anchor="ctr" anchorCtr="1"/>
            <a:lstStyle/>
            <a:p>
              <a:pPr eaLnBrk="1" hangingPunct="1">
                <a:spcBef>
                  <a:spcPct val="0"/>
                </a:spcBef>
              </a:pPr>
              <a:endParaRPr lang="en-US" sz="1204" dirty="0">
                <a:solidFill>
                  <a:schemeClr val="bg2"/>
                </a:solidFill>
              </a:endParaRPr>
            </a:p>
          </p:txBody>
        </p:sp>
        <p:sp>
          <p:nvSpPr>
            <p:cNvPr id="130" name="Rectangle 241"/>
            <p:cNvSpPr>
              <a:spLocks noChangeArrowheads="1"/>
            </p:cNvSpPr>
            <p:nvPr/>
          </p:nvSpPr>
          <p:spPr bwMode="auto">
            <a:xfrm>
              <a:off x="5300" y="3301"/>
              <a:ext cx="180" cy="169"/>
            </a:xfrm>
            <a:prstGeom prst="rect">
              <a:avLst/>
            </a:prstGeom>
            <a:solidFill>
              <a:srgbClr val="B6B6B8"/>
            </a:solidFill>
            <a:ln w="3175" algn="ctr">
              <a:noFill/>
              <a:miter lim="800000"/>
              <a:headEnd/>
              <a:tailEnd/>
            </a:ln>
          </p:spPr>
          <p:txBody>
            <a:bodyPr lIns="0" tIns="0" rIns="0" bIns="0" anchor="ctr" anchorCtr="1"/>
            <a:lstStyle/>
            <a:p>
              <a:pPr eaLnBrk="1" hangingPunct="1">
                <a:spcBef>
                  <a:spcPct val="0"/>
                </a:spcBef>
              </a:pPr>
              <a:r>
                <a:rPr lang="en-US" sz="1204" dirty="0">
                  <a:solidFill>
                    <a:srgbClr val="AB6100"/>
                  </a:solidFill>
                </a:rPr>
                <a:t>3</a:t>
              </a:r>
            </a:p>
          </p:txBody>
        </p:sp>
        <p:sp>
          <p:nvSpPr>
            <p:cNvPr id="132" name="Rectangle 222"/>
            <p:cNvSpPr>
              <a:spLocks noChangeArrowheads="1"/>
            </p:cNvSpPr>
            <p:nvPr/>
          </p:nvSpPr>
          <p:spPr bwMode="auto">
            <a:xfrm>
              <a:off x="4525" y="2455"/>
              <a:ext cx="181" cy="168"/>
            </a:xfrm>
            <a:prstGeom prst="rect">
              <a:avLst/>
            </a:prstGeom>
            <a:solidFill>
              <a:schemeClr val="accent6">
                <a:lumMod val="60000"/>
                <a:lumOff val="40000"/>
              </a:schemeClr>
            </a:solidFill>
            <a:ln w="3175" algn="ctr">
              <a:noFill/>
              <a:miter lim="800000"/>
              <a:headEnd/>
              <a:tailEnd/>
            </a:ln>
          </p:spPr>
          <p:txBody>
            <a:bodyPr lIns="0" tIns="0" rIns="0" bIns="0" anchor="ctr" anchorCtr="1"/>
            <a:lstStyle/>
            <a:p>
              <a:pPr eaLnBrk="1" hangingPunct="1">
                <a:spcBef>
                  <a:spcPct val="0"/>
                </a:spcBef>
              </a:pPr>
              <a:r>
                <a:rPr lang="en-US" sz="1204" dirty="0">
                  <a:solidFill>
                    <a:srgbClr val="AB6100"/>
                  </a:solidFill>
                </a:rPr>
                <a:t>2</a:t>
              </a:r>
            </a:p>
          </p:txBody>
        </p:sp>
        <p:sp>
          <p:nvSpPr>
            <p:cNvPr id="133" name="Rectangle 218"/>
            <p:cNvSpPr>
              <a:spLocks noChangeArrowheads="1"/>
            </p:cNvSpPr>
            <p:nvPr/>
          </p:nvSpPr>
          <p:spPr bwMode="auto">
            <a:xfrm>
              <a:off x="4525" y="2666"/>
              <a:ext cx="181" cy="169"/>
            </a:xfrm>
            <a:prstGeom prst="rect">
              <a:avLst/>
            </a:prstGeom>
            <a:solidFill>
              <a:schemeClr val="accent6">
                <a:lumMod val="40000"/>
                <a:lumOff val="60000"/>
              </a:schemeClr>
            </a:solidFill>
            <a:ln w="3175" algn="ctr">
              <a:noFill/>
              <a:miter lim="800000"/>
              <a:headEnd/>
              <a:tailEnd/>
            </a:ln>
          </p:spPr>
          <p:txBody>
            <a:bodyPr lIns="0" tIns="0" rIns="0" bIns="0" anchor="ctr" anchorCtr="1"/>
            <a:lstStyle/>
            <a:p>
              <a:pPr eaLnBrk="1" hangingPunct="1">
                <a:spcBef>
                  <a:spcPct val="0"/>
                </a:spcBef>
              </a:pPr>
              <a:r>
                <a:rPr lang="en-US" sz="1204" dirty="0">
                  <a:solidFill>
                    <a:srgbClr val="AB6100"/>
                  </a:solidFill>
                </a:rPr>
                <a:t>3</a:t>
              </a:r>
            </a:p>
          </p:txBody>
        </p:sp>
        <p:sp>
          <p:nvSpPr>
            <p:cNvPr id="134" name="Rectangle 252"/>
            <p:cNvSpPr>
              <a:spLocks noChangeArrowheads="1"/>
            </p:cNvSpPr>
            <p:nvPr/>
          </p:nvSpPr>
          <p:spPr bwMode="auto">
            <a:xfrm>
              <a:off x="5687" y="2878"/>
              <a:ext cx="181" cy="172"/>
            </a:xfrm>
            <a:prstGeom prst="rect">
              <a:avLst/>
            </a:prstGeom>
            <a:solidFill>
              <a:srgbClr val="F0EAF6"/>
            </a:solidFill>
            <a:ln w="3175" algn="ctr">
              <a:noFill/>
              <a:miter lim="800000"/>
              <a:headEnd/>
              <a:tailEnd/>
            </a:ln>
          </p:spPr>
          <p:txBody>
            <a:bodyPr lIns="0" tIns="0" rIns="0" bIns="0" anchor="ctr" anchorCtr="1"/>
            <a:lstStyle/>
            <a:p>
              <a:pPr eaLnBrk="1" hangingPunct="1">
                <a:spcBef>
                  <a:spcPct val="0"/>
                </a:spcBef>
              </a:pPr>
              <a:r>
                <a:rPr lang="en-US" sz="1204" dirty="0">
                  <a:solidFill>
                    <a:srgbClr val="820049"/>
                  </a:solidFill>
                </a:rPr>
                <a:t>4</a:t>
              </a:r>
            </a:p>
          </p:txBody>
        </p:sp>
      </p:grpSp>
      <p:sp>
        <p:nvSpPr>
          <p:cNvPr id="135" name="Rectangle 216"/>
          <p:cNvSpPr>
            <a:spLocks noChangeArrowheads="1"/>
          </p:cNvSpPr>
          <p:nvPr/>
        </p:nvSpPr>
        <p:spPr bwMode="auto">
          <a:xfrm>
            <a:off x="7504542" y="2406101"/>
            <a:ext cx="247035" cy="229293"/>
          </a:xfrm>
          <a:prstGeom prst="rect">
            <a:avLst/>
          </a:prstGeom>
          <a:solidFill>
            <a:schemeClr val="accent2"/>
          </a:solidFill>
          <a:ln w="3175" algn="ctr">
            <a:noFill/>
            <a:miter lim="800000"/>
            <a:headEnd/>
            <a:tailEnd/>
          </a:ln>
        </p:spPr>
        <p:txBody>
          <a:bodyPr lIns="0" tIns="0" rIns="0" bIns="0" anchor="ctr" anchorCtr="1"/>
          <a:lstStyle/>
          <a:p>
            <a:pPr eaLnBrk="1" hangingPunct="1">
              <a:spcBef>
                <a:spcPct val="0"/>
              </a:spcBef>
            </a:pPr>
            <a:r>
              <a:rPr lang="en-US" sz="1204" dirty="0">
                <a:solidFill>
                  <a:schemeClr val="bg1"/>
                </a:solidFill>
              </a:rPr>
              <a:t>1</a:t>
            </a:r>
          </a:p>
        </p:txBody>
      </p:sp>
      <p:sp>
        <p:nvSpPr>
          <p:cNvPr id="136" name="Rectangle 226"/>
          <p:cNvSpPr>
            <a:spLocks noChangeArrowheads="1"/>
          </p:cNvSpPr>
          <p:nvPr/>
        </p:nvSpPr>
        <p:spPr bwMode="auto">
          <a:xfrm>
            <a:off x="8032734" y="2406101"/>
            <a:ext cx="247036" cy="229293"/>
          </a:xfrm>
          <a:prstGeom prst="rect">
            <a:avLst/>
          </a:prstGeom>
          <a:solidFill>
            <a:schemeClr val="hlink"/>
          </a:solidFill>
          <a:ln w="3175" algn="ctr">
            <a:noFill/>
            <a:miter lim="800000"/>
            <a:headEnd/>
            <a:tailEnd/>
          </a:ln>
        </p:spPr>
        <p:txBody>
          <a:bodyPr lIns="0" tIns="0" rIns="0" bIns="0" anchor="ctr" anchorCtr="1"/>
          <a:lstStyle/>
          <a:p>
            <a:pPr eaLnBrk="1" hangingPunct="1">
              <a:spcBef>
                <a:spcPct val="0"/>
              </a:spcBef>
            </a:pPr>
            <a:r>
              <a:rPr lang="en-US" sz="1204">
                <a:solidFill>
                  <a:schemeClr val="bg1"/>
                </a:solidFill>
              </a:rPr>
              <a:t>1</a:t>
            </a:r>
          </a:p>
        </p:txBody>
      </p:sp>
      <p:sp>
        <p:nvSpPr>
          <p:cNvPr id="137" name="Rectangle 236"/>
          <p:cNvSpPr>
            <a:spLocks noChangeArrowheads="1"/>
          </p:cNvSpPr>
          <p:nvPr/>
        </p:nvSpPr>
        <p:spPr bwMode="auto">
          <a:xfrm>
            <a:off x="8562291" y="2406101"/>
            <a:ext cx="245671" cy="229293"/>
          </a:xfrm>
          <a:prstGeom prst="rect">
            <a:avLst/>
          </a:prstGeom>
          <a:solidFill>
            <a:schemeClr val="accent1"/>
          </a:solidFill>
          <a:ln w="3175" algn="ctr">
            <a:noFill/>
            <a:miter lim="800000"/>
            <a:headEnd/>
            <a:tailEnd/>
          </a:ln>
        </p:spPr>
        <p:txBody>
          <a:bodyPr lIns="0" tIns="0" rIns="0" bIns="0" anchor="ctr" anchorCtr="1"/>
          <a:lstStyle/>
          <a:p>
            <a:pPr eaLnBrk="1" hangingPunct="1">
              <a:spcBef>
                <a:spcPct val="0"/>
              </a:spcBef>
            </a:pPr>
            <a:r>
              <a:rPr lang="en-US" sz="1204">
                <a:solidFill>
                  <a:schemeClr val="bg1"/>
                </a:solidFill>
              </a:rPr>
              <a:t>1</a:t>
            </a:r>
          </a:p>
        </p:txBody>
      </p:sp>
      <p:sp>
        <p:nvSpPr>
          <p:cNvPr id="138" name="Rectangle 245"/>
          <p:cNvSpPr>
            <a:spLocks noChangeArrowheads="1"/>
          </p:cNvSpPr>
          <p:nvPr/>
        </p:nvSpPr>
        <p:spPr bwMode="auto">
          <a:xfrm>
            <a:off x="9091849" y="2406101"/>
            <a:ext cx="245671" cy="229293"/>
          </a:xfrm>
          <a:prstGeom prst="rect">
            <a:avLst/>
          </a:prstGeom>
          <a:solidFill>
            <a:srgbClr val="7030A0"/>
          </a:solidFill>
          <a:ln w="3175" algn="ctr">
            <a:noFill/>
            <a:miter lim="800000"/>
            <a:headEnd/>
            <a:tailEnd/>
          </a:ln>
        </p:spPr>
        <p:txBody>
          <a:bodyPr lIns="0" tIns="0" rIns="0" bIns="0" anchor="ctr" anchorCtr="1"/>
          <a:lstStyle/>
          <a:p>
            <a:pPr eaLnBrk="1" hangingPunct="1">
              <a:spcBef>
                <a:spcPct val="0"/>
              </a:spcBef>
            </a:pPr>
            <a:r>
              <a:rPr lang="en-US" sz="1204">
                <a:solidFill>
                  <a:schemeClr val="bg1"/>
                </a:solidFill>
              </a:rPr>
              <a:t>1</a:t>
            </a:r>
          </a:p>
        </p:txBody>
      </p:sp>
      <p:sp>
        <p:nvSpPr>
          <p:cNvPr id="139" name="AutoShape 3"/>
          <p:cNvSpPr>
            <a:spLocks noChangeArrowheads="1"/>
          </p:cNvSpPr>
          <p:nvPr/>
        </p:nvSpPr>
        <p:spPr bwMode="auto">
          <a:xfrm>
            <a:off x="2220024" y="1859397"/>
            <a:ext cx="1111494" cy="211725"/>
          </a:xfrm>
          <a:prstGeom prst="homePlate">
            <a:avLst>
              <a:gd name="adj" fmla="val 0"/>
            </a:avLst>
          </a:prstGeom>
          <a:noFill/>
          <a:ln w="9525">
            <a:noFill/>
            <a:miter lim="800000"/>
            <a:headEnd/>
            <a:tailEnd/>
          </a:ln>
        </p:spPr>
        <p:txBody>
          <a:bodyPr wrap="square" lIns="0" tIns="0" rIns="0" bIns="0" anchor="ctr">
            <a:spAutoFit/>
          </a:bodyPr>
          <a:lstStyle/>
          <a:p>
            <a:pPr defTabSz="738343">
              <a:spcBef>
                <a:spcPct val="0"/>
              </a:spcBef>
            </a:pPr>
            <a:r>
              <a:rPr lang="en-GB" sz="1376" dirty="0">
                <a:solidFill>
                  <a:schemeClr val="accent1"/>
                </a:solidFill>
              </a:rPr>
              <a:t>Asset Class</a:t>
            </a:r>
          </a:p>
        </p:txBody>
      </p:sp>
      <p:sp>
        <p:nvSpPr>
          <p:cNvPr id="140" name="AutoShape 4"/>
          <p:cNvSpPr>
            <a:spLocks noChangeArrowheads="1"/>
          </p:cNvSpPr>
          <p:nvPr/>
        </p:nvSpPr>
        <p:spPr bwMode="auto">
          <a:xfrm>
            <a:off x="903665" y="1859397"/>
            <a:ext cx="1064438" cy="211725"/>
          </a:xfrm>
          <a:prstGeom prst="homePlate">
            <a:avLst>
              <a:gd name="adj" fmla="val 0"/>
            </a:avLst>
          </a:prstGeom>
          <a:noFill/>
          <a:ln w="9525">
            <a:noFill/>
            <a:miter lim="800000"/>
            <a:headEnd/>
            <a:tailEnd/>
          </a:ln>
        </p:spPr>
        <p:txBody>
          <a:bodyPr wrap="square" lIns="0" tIns="0" rIns="0" bIns="0" anchor="ctr">
            <a:spAutoFit/>
          </a:bodyPr>
          <a:lstStyle/>
          <a:p>
            <a:pPr defTabSz="738343">
              <a:spcBef>
                <a:spcPct val="0"/>
              </a:spcBef>
            </a:pPr>
            <a:r>
              <a:rPr lang="en-GB" sz="1376" dirty="0">
                <a:solidFill>
                  <a:schemeClr val="accent1"/>
                </a:solidFill>
              </a:rPr>
              <a:t>Currency</a:t>
            </a:r>
          </a:p>
        </p:txBody>
      </p:sp>
      <p:sp>
        <p:nvSpPr>
          <p:cNvPr id="141" name="AutoShape 52"/>
          <p:cNvSpPr>
            <a:spLocks noChangeArrowheads="1"/>
          </p:cNvSpPr>
          <p:nvPr/>
        </p:nvSpPr>
        <p:spPr bwMode="auto">
          <a:xfrm>
            <a:off x="7376247" y="1873287"/>
            <a:ext cx="1858910" cy="185307"/>
          </a:xfrm>
          <a:prstGeom prst="homePlate">
            <a:avLst>
              <a:gd name="adj" fmla="val 0"/>
            </a:avLst>
          </a:prstGeom>
          <a:noFill/>
          <a:ln w="9525">
            <a:noFill/>
            <a:miter lim="800000"/>
            <a:headEnd/>
            <a:tailEnd/>
          </a:ln>
        </p:spPr>
        <p:txBody>
          <a:bodyPr lIns="0" tIns="0" rIns="0" bIns="0" anchor="ctr">
            <a:spAutoFit/>
          </a:bodyPr>
          <a:lstStyle/>
          <a:p>
            <a:pPr defTabSz="738343">
              <a:spcBef>
                <a:spcPct val="0"/>
              </a:spcBef>
            </a:pPr>
            <a:r>
              <a:rPr lang="en-GB" sz="1204" dirty="0">
                <a:solidFill>
                  <a:schemeClr val="accent1"/>
                </a:solidFill>
              </a:rPr>
              <a:t>Return Sources</a:t>
            </a:r>
          </a:p>
        </p:txBody>
      </p:sp>
      <p:sp>
        <p:nvSpPr>
          <p:cNvPr id="142" name="Text Box 10"/>
          <p:cNvSpPr txBox="1">
            <a:spLocks noChangeArrowheads="1"/>
          </p:cNvSpPr>
          <p:nvPr/>
        </p:nvSpPr>
        <p:spPr bwMode="auto">
          <a:xfrm>
            <a:off x="2230508" y="2561693"/>
            <a:ext cx="903132" cy="211725"/>
          </a:xfrm>
          <a:prstGeom prst="rect">
            <a:avLst/>
          </a:prstGeom>
          <a:noFill/>
          <a:ln w="9525">
            <a:noFill/>
            <a:miter lim="800000"/>
            <a:headEnd/>
            <a:tailEnd/>
          </a:ln>
        </p:spPr>
        <p:txBody>
          <a:bodyPr wrap="none" lIns="0" tIns="0" rIns="0" bIns="0">
            <a:spAutoFit/>
          </a:bodyPr>
          <a:lstStyle/>
          <a:p>
            <a:pPr defTabSz="738343">
              <a:spcBef>
                <a:spcPct val="0"/>
              </a:spcBef>
            </a:pPr>
            <a:r>
              <a:rPr lang="en-GB" sz="1376" dirty="0"/>
              <a:t>Government</a:t>
            </a:r>
          </a:p>
        </p:txBody>
      </p:sp>
      <p:sp>
        <p:nvSpPr>
          <p:cNvPr id="143" name="Text Box 18"/>
          <p:cNvSpPr txBox="1">
            <a:spLocks noChangeArrowheads="1"/>
          </p:cNvSpPr>
          <p:nvPr/>
        </p:nvSpPr>
        <p:spPr bwMode="auto">
          <a:xfrm>
            <a:off x="2230508" y="4166005"/>
            <a:ext cx="726674" cy="211725"/>
          </a:xfrm>
          <a:prstGeom prst="rect">
            <a:avLst/>
          </a:prstGeom>
          <a:noFill/>
          <a:ln w="9525">
            <a:noFill/>
            <a:miter lim="800000"/>
            <a:headEnd/>
            <a:tailEnd/>
          </a:ln>
        </p:spPr>
        <p:txBody>
          <a:bodyPr wrap="none" lIns="0" tIns="0" rIns="0" bIns="0">
            <a:spAutoFit/>
          </a:bodyPr>
          <a:lstStyle/>
          <a:p>
            <a:pPr defTabSz="738343">
              <a:spcBef>
                <a:spcPct val="0"/>
              </a:spcBef>
            </a:pPr>
            <a:r>
              <a:rPr lang="en-GB" sz="1376" dirty="0"/>
              <a:t>Aggregate</a:t>
            </a:r>
          </a:p>
        </p:txBody>
      </p:sp>
      <p:sp>
        <p:nvSpPr>
          <p:cNvPr id="144" name="Text Box 22"/>
          <p:cNvSpPr txBox="1">
            <a:spLocks noChangeArrowheads="1"/>
          </p:cNvSpPr>
          <p:nvPr/>
        </p:nvSpPr>
        <p:spPr bwMode="auto">
          <a:xfrm>
            <a:off x="2230508" y="3718075"/>
            <a:ext cx="720582" cy="211725"/>
          </a:xfrm>
          <a:prstGeom prst="rect">
            <a:avLst/>
          </a:prstGeom>
          <a:noFill/>
          <a:ln w="9525">
            <a:noFill/>
            <a:miter lim="800000"/>
            <a:headEnd/>
            <a:tailEnd/>
          </a:ln>
        </p:spPr>
        <p:txBody>
          <a:bodyPr wrap="none" lIns="0" tIns="0" rIns="0" bIns="0">
            <a:spAutoFit/>
          </a:bodyPr>
          <a:lstStyle/>
          <a:p>
            <a:pPr defTabSz="738343">
              <a:spcBef>
                <a:spcPct val="0"/>
              </a:spcBef>
            </a:pPr>
            <a:r>
              <a:rPr lang="en-GB" sz="1376" dirty="0"/>
              <a:t>Corporate</a:t>
            </a:r>
          </a:p>
        </p:txBody>
      </p:sp>
      <p:sp>
        <p:nvSpPr>
          <p:cNvPr id="145" name="Text Box 7"/>
          <p:cNvSpPr txBox="1">
            <a:spLocks noChangeArrowheads="1"/>
          </p:cNvSpPr>
          <p:nvPr/>
        </p:nvSpPr>
        <p:spPr bwMode="auto">
          <a:xfrm>
            <a:off x="903665" y="3148573"/>
            <a:ext cx="554767" cy="211725"/>
          </a:xfrm>
          <a:prstGeom prst="rect">
            <a:avLst/>
          </a:prstGeom>
          <a:noFill/>
          <a:ln w="9525">
            <a:noFill/>
            <a:miter lim="800000"/>
            <a:headEnd/>
            <a:tailEnd/>
          </a:ln>
        </p:spPr>
        <p:txBody>
          <a:bodyPr wrap="none" lIns="0" tIns="0" rIns="0" bIns="0">
            <a:spAutoFit/>
          </a:bodyPr>
          <a:lstStyle/>
          <a:p>
            <a:pPr defTabSz="738343">
              <a:spcBef>
                <a:spcPct val="0"/>
              </a:spcBef>
            </a:pPr>
            <a:r>
              <a:rPr lang="en-GB" sz="1376" dirty="0"/>
              <a:t>Hedged</a:t>
            </a:r>
          </a:p>
        </p:txBody>
      </p:sp>
      <p:sp>
        <p:nvSpPr>
          <p:cNvPr id="146" name="Text Box 40"/>
          <p:cNvSpPr txBox="1">
            <a:spLocks noChangeArrowheads="1"/>
          </p:cNvSpPr>
          <p:nvPr/>
        </p:nvSpPr>
        <p:spPr bwMode="auto">
          <a:xfrm>
            <a:off x="887799" y="5049855"/>
            <a:ext cx="1134181" cy="211725"/>
          </a:xfrm>
          <a:prstGeom prst="rect">
            <a:avLst/>
          </a:prstGeom>
          <a:noFill/>
          <a:ln w="9525">
            <a:noFill/>
            <a:miter lim="800000"/>
            <a:headEnd/>
            <a:tailEnd/>
          </a:ln>
        </p:spPr>
        <p:txBody>
          <a:bodyPr lIns="0" tIns="0" rIns="0" bIns="0">
            <a:spAutoFit/>
          </a:bodyPr>
          <a:lstStyle/>
          <a:p>
            <a:pPr defTabSz="738343">
              <a:spcBef>
                <a:spcPct val="0"/>
              </a:spcBef>
            </a:pPr>
            <a:r>
              <a:rPr lang="en-GB" sz="1376" dirty="0"/>
              <a:t>Unhedged</a:t>
            </a:r>
          </a:p>
        </p:txBody>
      </p:sp>
      <p:sp>
        <p:nvSpPr>
          <p:cNvPr id="147" name="Rectangle 67"/>
          <p:cNvSpPr>
            <a:spLocks noChangeArrowheads="1"/>
          </p:cNvSpPr>
          <p:nvPr/>
        </p:nvSpPr>
        <p:spPr bwMode="auto">
          <a:xfrm>
            <a:off x="8962190" y="2122214"/>
            <a:ext cx="549020" cy="237387"/>
          </a:xfrm>
          <a:prstGeom prst="rect">
            <a:avLst/>
          </a:prstGeom>
          <a:solidFill>
            <a:srgbClr val="AD94C3"/>
          </a:solidFill>
          <a:ln w="3175" algn="ctr">
            <a:noFill/>
            <a:miter lim="800000"/>
            <a:headEnd/>
            <a:tailEnd/>
          </a:ln>
        </p:spPr>
        <p:txBody>
          <a:bodyPr lIns="0" tIns="0" rIns="0" bIns="0" anchor="ctr" anchorCtr="1"/>
          <a:lstStyle/>
          <a:p>
            <a:pPr defTabSz="738343">
              <a:spcBef>
                <a:spcPct val="0"/>
              </a:spcBef>
            </a:pPr>
            <a:r>
              <a:rPr lang="en-GB" sz="1032" dirty="0">
                <a:solidFill>
                  <a:srgbClr val="FEFFFF"/>
                </a:solidFill>
              </a:rPr>
              <a:t>Default</a:t>
            </a:r>
            <a:endParaRPr lang="en-GB" sz="1204" dirty="0">
              <a:solidFill>
                <a:srgbClr val="FEFFFF"/>
              </a:solidFill>
            </a:endParaRPr>
          </a:p>
        </p:txBody>
      </p:sp>
      <p:sp>
        <p:nvSpPr>
          <p:cNvPr id="148" name="Rectangle 68"/>
          <p:cNvSpPr>
            <a:spLocks noChangeArrowheads="1"/>
          </p:cNvSpPr>
          <p:nvPr/>
        </p:nvSpPr>
        <p:spPr bwMode="auto">
          <a:xfrm>
            <a:off x="8432632" y="2122214"/>
            <a:ext cx="550504" cy="237387"/>
          </a:xfrm>
          <a:prstGeom prst="rect">
            <a:avLst/>
          </a:prstGeom>
          <a:solidFill>
            <a:schemeClr val="accent1"/>
          </a:solidFill>
          <a:ln w="3175" algn="ctr">
            <a:noFill/>
            <a:miter lim="800000"/>
            <a:headEnd/>
            <a:tailEnd/>
          </a:ln>
        </p:spPr>
        <p:txBody>
          <a:bodyPr lIns="0" tIns="0" rIns="0" bIns="0" anchor="ctr" anchorCtr="1"/>
          <a:lstStyle/>
          <a:p>
            <a:pPr defTabSz="738343">
              <a:spcBef>
                <a:spcPct val="0"/>
              </a:spcBef>
            </a:pPr>
            <a:r>
              <a:rPr lang="en-GB" sz="1032" dirty="0">
                <a:solidFill>
                  <a:srgbClr val="FEFFFF"/>
                </a:solidFill>
              </a:rPr>
              <a:t>FX</a:t>
            </a:r>
            <a:endParaRPr lang="en-GB" sz="1204" dirty="0">
              <a:solidFill>
                <a:srgbClr val="FEFFFF"/>
              </a:solidFill>
            </a:endParaRPr>
          </a:p>
        </p:txBody>
      </p:sp>
      <p:sp>
        <p:nvSpPr>
          <p:cNvPr id="149" name="Rectangle 69"/>
          <p:cNvSpPr>
            <a:spLocks noChangeArrowheads="1"/>
          </p:cNvSpPr>
          <p:nvPr/>
        </p:nvSpPr>
        <p:spPr bwMode="auto">
          <a:xfrm>
            <a:off x="7903074" y="2122214"/>
            <a:ext cx="550504" cy="237387"/>
          </a:xfrm>
          <a:prstGeom prst="rect">
            <a:avLst/>
          </a:prstGeom>
          <a:solidFill>
            <a:schemeClr val="hlink"/>
          </a:solidFill>
          <a:ln w="3175" algn="ctr">
            <a:noFill/>
            <a:miter lim="800000"/>
            <a:headEnd/>
            <a:tailEnd/>
          </a:ln>
        </p:spPr>
        <p:txBody>
          <a:bodyPr lIns="0" tIns="0" rIns="0" bIns="0" anchor="ctr" anchorCtr="1"/>
          <a:lstStyle/>
          <a:p>
            <a:pPr defTabSz="738343">
              <a:spcBef>
                <a:spcPct val="0"/>
              </a:spcBef>
            </a:pPr>
            <a:r>
              <a:rPr lang="en-GB" sz="1032" dirty="0">
                <a:solidFill>
                  <a:srgbClr val="FEFFFF"/>
                </a:solidFill>
              </a:rPr>
              <a:t>Credit</a:t>
            </a:r>
            <a:endParaRPr lang="en-GB" sz="1204" dirty="0">
              <a:solidFill>
                <a:srgbClr val="FEFFFF"/>
              </a:solidFill>
            </a:endParaRPr>
          </a:p>
        </p:txBody>
      </p:sp>
      <p:sp>
        <p:nvSpPr>
          <p:cNvPr id="150" name="Rectangle 70"/>
          <p:cNvSpPr>
            <a:spLocks noChangeArrowheads="1"/>
          </p:cNvSpPr>
          <p:nvPr/>
        </p:nvSpPr>
        <p:spPr bwMode="auto">
          <a:xfrm>
            <a:off x="7376248" y="2122214"/>
            <a:ext cx="549020" cy="237387"/>
          </a:xfrm>
          <a:prstGeom prst="rect">
            <a:avLst/>
          </a:prstGeom>
          <a:solidFill>
            <a:schemeClr val="accent2"/>
          </a:solidFill>
          <a:ln w="3175" algn="ctr">
            <a:noFill/>
            <a:miter lim="800000"/>
            <a:headEnd/>
            <a:tailEnd/>
          </a:ln>
        </p:spPr>
        <p:txBody>
          <a:bodyPr lIns="0" tIns="0" rIns="0" bIns="0" anchor="ctr" anchorCtr="1"/>
          <a:lstStyle/>
          <a:p>
            <a:pPr defTabSz="738343">
              <a:spcBef>
                <a:spcPct val="0"/>
              </a:spcBef>
            </a:pPr>
            <a:r>
              <a:rPr lang="en-GB" sz="1032" dirty="0">
                <a:solidFill>
                  <a:srgbClr val="FEFFFF"/>
                </a:solidFill>
              </a:rPr>
              <a:t>Rates</a:t>
            </a:r>
          </a:p>
        </p:txBody>
      </p:sp>
      <p:grpSp>
        <p:nvGrpSpPr>
          <p:cNvPr id="151" name="Group 111"/>
          <p:cNvGrpSpPr>
            <a:grpSpLocks/>
          </p:cNvGrpSpPr>
          <p:nvPr/>
        </p:nvGrpSpPr>
        <p:grpSpPr bwMode="auto">
          <a:xfrm>
            <a:off x="5310009" y="2403371"/>
            <a:ext cx="1914296" cy="2830676"/>
            <a:chOff x="2941" y="1395"/>
            <a:chExt cx="1420" cy="2074"/>
          </a:xfrm>
        </p:grpSpPr>
        <p:sp>
          <p:nvSpPr>
            <p:cNvPr id="152" name="Rectangle 53"/>
            <p:cNvSpPr>
              <a:spLocks noChangeArrowheads="1"/>
            </p:cNvSpPr>
            <p:nvPr/>
          </p:nvSpPr>
          <p:spPr bwMode="auto">
            <a:xfrm>
              <a:off x="2941" y="1395"/>
              <a:ext cx="1420" cy="169"/>
            </a:xfrm>
            <a:prstGeom prst="rect">
              <a:avLst/>
            </a:prstGeom>
            <a:noFill/>
            <a:ln w="3175" algn="ctr">
              <a:solidFill>
                <a:schemeClr val="accent1"/>
              </a:solidFill>
              <a:miter lim="800000"/>
              <a:headEnd/>
              <a:tailEnd/>
            </a:ln>
          </p:spPr>
          <p:txBody>
            <a:bodyPr wrap="none" lIns="0" tIns="0" rIns="0" bIns="0" anchor="ctr"/>
            <a:lstStyle/>
            <a:p>
              <a:pPr algn="l" eaLnBrk="1" hangingPunct="1">
                <a:spcBef>
                  <a:spcPct val="0"/>
                </a:spcBef>
              </a:pPr>
              <a:endParaRPr lang="en-US" sz="774"/>
            </a:p>
          </p:txBody>
        </p:sp>
        <p:sp>
          <p:nvSpPr>
            <p:cNvPr id="153" name="Rectangle 54"/>
            <p:cNvSpPr>
              <a:spLocks noChangeArrowheads="1"/>
            </p:cNvSpPr>
            <p:nvPr/>
          </p:nvSpPr>
          <p:spPr bwMode="auto">
            <a:xfrm>
              <a:off x="2941" y="1607"/>
              <a:ext cx="1420" cy="168"/>
            </a:xfrm>
            <a:prstGeom prst="rect">
              <a:avLst/>
            </a:prstGeom>
            <a:noFill/>
            <a:ln w="3175" algn="ctr">
              <a:solidFill>
                <a:schemeClr val="accent1"/>
              </a:solidFill>
              <a:miter lim="800000"/>
              <a:headEnd/>
              <a:tailEnd/>
            </a:ln>
          </p:spPr>
          <p:txBody>
            <a:bodyPr wrap="none" lIns="0" tIns="0" rIns="0" bIns="0" anchor="ctr"/>
            <a:lstStyle/>
            <a:p>
              <a:pPr algn="l" eaLnBrk="1" hangingPunct="1">
                <a:spcBef>
                  <a:spcPct val="0"/>
                </a:spcBef>
              </a:pPr>
              <a:endParaRPr lang="en-US" sz="774"/>
            </a:p>
          </p:txBody>
        </p:sp>
        <p:sp>
          <p:nvSpPr>
            <p:cNvPr id="154" name="Rectangle 55"/>
            <p:cNvSpPr>
              <a:spLocks noChangeArrowheads="1"/>
            </p:cNvSpPr>
            <p:nvPr/>
          </p:nvSpPr>
          <p:spPr bwMode="auto">
            <a:xfrm>
              <a:off x="2941" y="1819"/>
              <a:ext cx="1420" cy="168"/>
            </a:xfrm>
            <a:prstGeom prst="rect">
              <a:avLst/>
            </a:prstGeom>
            <a:noFill/>
            <a:ln w="3175" algn="ctr">
              <a:solidFill>
                <a:schemeClr val="accent1"/>
              </a:solidFill>
              <a:miter lim="800000"/>
              <a:headEnd/>
              <a:tailEnd/>
            </a:ln>
          </p:spPr>
          <p:txBody>
            <a:bodyPr wrap="none" lIns="0" tIns="0" rIns="0" bIns="0" anchor="ctr"/>
            <a:lstStyle/>
            <a:p>
              <a:pPr algn="l" eaLnBrk="1" hangingPunct="1">
                <a:spcBef>
                  <a:spcPct val="0"/>
                </a:spcBef>
              </a:pPr>
              <a:endParaRPr lang="en-US" sz="774"/>
            </a:p>
          </p:txBody>
        </p:sp>
        <p:sp>
          <p:nvSpPr>
            <p:cNvPr id="155" name="Rectangle 56"/>
            <p:cNvSpPr>
              <a:spLocks noChangeArrowheads="1"/>
            </p:cNvSpPr>
            <p:nvPr/>
          </p:nvSpPr>
          <p:spPr bwMode="auto">
            <a:xfrm>
              <a:off x="2941" y="2030"/>
              <a:ext cx="1420" cy="169"/>
            </a:xfrm>
            <a:prstGeom prst="rect">
              <a:avLst/>
            </a:prstGeom>
            <a:noFill/>
            <a:ln w="3175" algn="ctr">
              <a:solidFill>
                <a:schemeClr val="accent1"/>
              </a:solidFill>
              <a:miter lim="800000"/>
              <a:headEnd/>
              <a:tailEnd/>
            </a:ln>
          </p:spPr>
          <p:txBody>
            <a:bodyPr wrap="none" lIns="0" tIns="0" rIns="0" bIns="0" anchor="ctr"/>
            <a:lstStyle/>
            <a:p>
              <a:pPr algn="l" eaLnBrk="1" hangingPunct="1">
                <a:spcBef>
                  <a:spcPct val="0"/>
                </a:spcBef>
              </a:pPr>
              <a:endParaRPr lang="en-US" sz="774"/>
            </a:p>
          </p:txBody>
        </p:sp>
        <p:sp>
          <p:nvSpPr>
            <p:cNvPr id="156" name="Rectangle 57"/>
            <p:cNvSpPr>
              <a:spLocks noChangeArrowheads="1"/>
            </p:cNvSpPr>
            <p:nvPr/>
          </p:nvSpPr>
          <p:spPr bwMode="auto">
            <a:xfrm>
              <a:off x="2941" y="2235"/>
              <a:ext cx="1420" cy="168"/>
            </a:xfrm>
            <a:prstGeom prst="rect">
              <a:avLst/>
            </a:prstGeom>
            <a:noFill/>
            <a:ln w="3175" algn="ctr">
              <a:solidFill>
                <a:schemeClr val="accent1"/>
              </a:solidFill>
              <a:miter lim="800000"/>
              <a:headEnd/>
              <a:tailEnd/>
            </a:ln>
          </p:spPr>
          <p:txBody>
            <a:bodyPr wrap="none" lIns="0" tIns="0" rIns="0" bIns="0" anchor="ctr"/>
            <a:lstStyle/>
            <a:p>
              <a:pPr algn="l" eaLnBrk="1" hangingPunct="1">
                <a:spcBef>
                  <a:spcPct val="0"/>
                </a:spcBef>
              </a:pPr>
              <a:endParaRPr lang="en-US" sz="774"/>
            </a:p>
          </p:txBody>
        </p:sp>
        <p:sp>
          <p:nvSpPr>
            <p:cNvPr id="157" name="Rectangle 58"/>
            <p:cNvSpPr>
              <a:spLocks noChangeArrowheads="1"/>
            </p:cNvSpPr>
            <p:nvPr/>
          </p:nvSpPr>
          <p:spPr bwMode="auto">
            <a:xfrm>
              <a:off x="2941" y="2454"/>
              <a:ext cx="1420" cy="168"/>
            </a:xfrm>
            <a:prstGeom prst="rect">
              <a:avLst/>
            </a:prstGeom>
            <a:noFill/>
            <a:ln w="3175" algn="ctr">
              <a:solidFill>
                <a:schemeClr val="accent1"/>
              </a:solidFill>
              <a:miter lim="800000"/>
              <a:headEnd/>
              <a:tailEnd/>
            </a:ln>
          </p:spPr>
          <p:txBody>
            <a:bodyPr wrap="none" lIns="0" tIns="0" rIns="0" bIns="0" anchor="ctr"/>
            <a:lstStyle/>
            <a:p>
              <a:pPr algn="l" eaLnBrk="1" hangingPunct="1">
                <a:spcBef>
                  <a:spcPct val="0"/>
                </a:spcBef>
              </a:pPr>
              <a:endParaRPr lang="en-US" sz="774"/>
            </a:p>
          </p:txBody>
        </p:sp>
        <p:sp>
          <p:nvSpPr>
            <p:cNvPr id="158" name="Rectangle 59"/>
            <p:cNvSpPr>
              <a:spLocks noChangeArrowheads="1"/>
            </p:cNvSpPr>
            <p:nvPr/>
          </p:nvSpPr>
          <p:spPr bwMode="auto">
            <a:xfrm>
              <a:off x="2941" y="2671"/>
              <a:ext cx="1420" cy="169"/>
            </a:xfrm>
            <a:prstGeom prst="rect">
              <a:avLst/>
            </a:prstGeom>
            <a:noFill/>
            <a:ln w="3175" algn="ctr">
              <a:solidFill>
                <a:schemeClr val="accent1"/>
              </a:solidFill>
              <a:miter lim="800000"/>
              <a:headEnd/>
              <a:tailEnd/>
            </a:ln>
          </p:spPr>
          <p:txBody>
            <a:bodyPr wrap="none" lIns="0" tIns="0" rIns="0" bIns="0" anchor="ctr"/>
            <a:lstStyle/>
            <a:p>
              <a:pPr algn="l" eaLnBrk="1" hangingPunct="1">
                <a:spcBef>
                  <a:spcPct val="0"/>
                </a:spcBef>
              </a:pPr>
              <a:endParaRPr lang="en-US" sz="774"/>
            </a:p>
          </p:txBody>
        </p:sp>
        <p:sp>
          <p:nvSpPr>
            <p:cNvPr id="159" name="Rectangle 51"/>
            <p:cNvSpPr>
              <a:spLocks noChangeArrowheads="1"/>
            </p:cNvSpPr>
            <p:nvPr/>
          </p:nvSpPr>
          <p:spPr bwMode="auto">
            <a:xfrm>
              <a:off x="2941" y="3300"/>
              <a:ext cx="1420" cy="169"/>
            </a:xfrm>
            <a:prstGeom prst="rect">
              <a:avLst/>
            </a:prstGeom>
            <a:noFill/>
            <a:ln w="3175" algn="ctr">
              <a:solidFill>
                <a:schemeClr val="accent1"/>
              </a:solidFill>
              <a:miter lim="800000"/>
              <a:headEnd/>
              <a:tailEnd/>
            </a:ln>
          </p:spPr>
          <p:txBody>
            <a:bodyPr wrap="none" lIns="0" tIns="0" rIns="0" bIns="0" anchor="ctr"/>
            <a:lstStyle/>
            <a:p>
              <a:pPr algn="l" eaLnBrk="1" hangingPunct="1">
                <a:spcBef>
                  <a:spcPct val="0"/>
                </a:spcBef>
              </a:pPr>
              <a:endParaRPr lang="en-US" sz="774"/>
            </a:p>
          </p:txBody>
        </p:sp>
        <p:sp>
          <p:nvSpPr>
            <p:cNvPr id="160" name="Rectangle 60"/>
            <p:cNvSpPr>
              <a:spLocks noChangeArrowheads="1"/>
            </p:cNvSpPr>
            <p:nvPr/>
          </p:nvSpPr>
          <p:spPr bwMode="auto">
            <a:xfrm>
              <a:off x="2941" y="3089"/>
              <a:ext cx="1420" cy="168"/>
            </a:xfrm>
            <a:prstGeom prst="rect">
              <a:avLst/>
            </a:prstGeom>
            <a:noFill/>
            <a:ln w="3175" algn="ctr">
              <a:solidFill>
                <a:schemeClr val="accent1"/>
              </a:solidFill>
              <a:miter lim="800000"/>
              <a:headEnd/>
              <a:tailEnd/>
            </a:ln>
          </p:spPr>
          <p:txBody>
            <a:bodyPr wrap="none" lIns="0" tIns="0" rIns="0" bIns="0" anchor="ctr"/>
            <a:lstStyle/>
            <a:p>
              <a:pPr algn="l" eaLnBrk="1" hangingPunct="1">
                <a:spcBef>
                  <a:spcPct val="0"/>
                </a:spcBef>
              </a:pPr>
              <a:endParaRPr lang="en-US" sz="774"/>
            </a:p>
          </p:txBody>
        </p:sp>
        <p:sp>
          <p:nvSpPr>
            <p:cNvPr id="161" name="Rectangle 60"/>
            <p:cNvSpPr>
              <a:spLocks noChangeArrowheads="1"/>
            </p:cNvSpPr>
            <p:nvPr/>
          </p:nvSpPr>
          <p:spPr bwMode="auto">
            <a:xfrm>
              <a:off x="2941" y="2877"/>
              <a:ext cx="1420" cy="168"/>
            </a:xfrm>
            <a:prstGeom prst="rect">
              <a:avLst/>
            </a:prstGeom>
            <a:noFill/>
            <a:ln w="3175" algn="ctr">
              <a:solidFill>
                <a:schemeClr val="accent1"/>
              </a:solidFill>
              <a:miter lim="800000"/>
              <a:headEnd/>
              <a:tailEnd/>
            </a:ln>
          </p:spPr>
          <p:txBody>
            <a:bodyPr wrap="none" lIns="0" tIns="0" rIns="0" bIns="0" anchor="ctr"/>
            <a:lstStyle/>
            <a:p>
              <a:pPr algn="l" eaLnBrk="1" hangingPunct="1">
                <a:spcBef>
                  <a:spcPct val="0"/>
                </a:spcBef>
              </a:pPr>
              <a:endParaRPr lang="en-US" sz="774"/>
            </a:p>
          </p:txBody>
        </p:sp>
      </p:grpSp>
      <p:sp>
        <p:nvSpPr>
          <p:cNvPr id="162" name="Text Box 22"/>
          <p:cNvSpPr txBox="1">
            <a:spLocks noChangeArrowheads="1"/>
          </p:cNvSpPr>
          <p:nvPr/>
        </p:nvSpPr>
        <p:spPr bwMode="auto">
          <a:xfrm>
            <a:off x="2230508" y="4460810"/>
            <a:ext cx="712183" cy="211725"/>
          </a:xfrm>
          <a:prstGeom prst="rect">
            <a:avLst/>
          </a:prstGeom>
          <a:noFill/>
          <a:ln w="9525">
            <a:noFill/>
            <a:miter lim="800000"/>
            <a:headEnd/>
            <a:tailEnd/>
          </a:ln>
        </p:spPr>
        <p:txBody>
          <a:bodyPr wrap="none" lIns="0" tIns="0" rIns="0" bIns="0">
            <a:spAutoFit/>
          </a:bodyPr>
          <a:lstStyle/>
          <a:p>
            <a:pPr defTabSz="738343">
              <a:spcBef>
                <a:spcPct val="0"/>
              </a:spcBef>
            </a:pPr>
            <a:r>
              <a:rPr lang="en-GB" sz="1376" dirty="0"/>
              <a:t>High Yield</a:t>
            </a:r>
          </a:p>
        </p:txBody>
      </p:sp>
      <p:sp>
        <p:nvSpPr>
          <p:cNvPr id="163" name="Rectangle 80"/>
          <p:cNvSpPr>
            <a:spLocks noChangeArrowheads="1"/>
          </p:cNvSpPr>
          <p:nvPr/>
        </p:nvSpPr>
        <p:spPr bwMode="auto">
          <a:xfrm>
            <a:off x="5905498" y="2440611"/>
            <a:ext cx="745460" cy="185307"/>
          </a:xfrm>
          <a:prstGeom prst="rect">
            <a:avLst/>
          </a:prstGeom>
          <a:noFill/>
          <a:ln w="9525">
            <a:noFill/>
            <a:miter lim="800000"/>
            <a:headEnd/>
            <a:tailEnd/>
          </a:ln>
        </p:spPr>
        <p:txBody>
          <a:bodyPr wrap="none" lIns="0" tIns="0" rIns="0" bIns="0">
            <a:spAutoFit/>
          </a:bodyPr>
          <a:lstStyle/>
          <a:p>
            <a:pPr defTabSz="738343"/>
            <a:r>
              <a:rPr lang="en-GB" sz="1204" dirty="0"/>
              <a:t>US Govt 1-3</a:t>
            </a:r>
          </a:p>
        </p:txBody>
      </p:sp>
      <p:sp>
        <p:nvSpPr>
          <p:cNvPr id="164" name="Rectangle 81"/>
          <p:cNvSpPr>
            <a:spLocks noChangeArrowheads="1"/>
          </p:cNvSpPr>
          <p:nvPr/>
        </p:nvSpPr>
        <p:spPr bwMode="auto">
          <a:xfrm>
            <a:off x="5538217" y="2725213"/>
            <a:ext cx="1386085" cy="185307"/>
          </a:xfrm>
          <a:prstGeom prst="rect">
            <a:avLst/>
          </a:prstGeom>
          <a:noFill/>
          <a:ln w="9525">
            <a:noFill/>
            <a:miter lim="800000"/>
            <a:headEnd/>
            <a:tailEnd/>
          </a:ln>
        </p:spPr>
        <p:txBody>
          <a:bodyPr wrap="none" lIns="0" tIns="0" rIns="0" bIns="0">
            <a:spAutoFit/>
          </a:bodyPr>
          <a:lstStyle/>
          <a:p>
            <a:pPr defTabSz="738343"/>
            <a:r>
              <a:rPr lang="en-GB" sz="1204" dirty="0"/>
              <a:t>Euro Govt 1-3 Hedged</a:t>
            </a:r>
          </a:p>
        </p:txBody>
      </p:sp>
      <p:sp>
        <p:nvSpPr>
          <p:cNvPr id="165" name="Rectangle 82"/>
          <p:cNvSpPr>
            <a:spLocks noChangeArrowheads="1"/>
          </p:cNvSpPr>
          <p:nvPr/>
        </p:nvSpPr>
        <p:spPr bwMode="auto">
          <a:xfrm>
            <a:off x="5470686" y="3009815"/>
            <a:ext cx="1500795" cy="185307"/>
          </a:xfrm>
          <a:prstGeom prst="rect">
            <a:avLst/>
          </a:prstGeom>
          <a:noFill/>
          <a:ln w="9525">
            <a:noFill/>
            <a:miter lim="800000"/>
            <a:headEnd/>
            <a:tailEnd/>
          </a:ln>
        </p:spPr>
        <p:txBody>
          <a:bodyPr wrap="none" lIns="0" tIns="0" rIns="0" bIns="0">
            <a:spAutoFit/>
          </a:bodyPr>
          <a:lstStyle/>
          <a:p>
            <a:pPr defTabSz="738343"/>
            <a:r>
              <a:rPr lang="en-GB" sz="1204" dirty="0"/>
              <a:t>Global Govt 1-3 Hedged</a:t>
            </a:r>
          </a:p>
        </p:txBody>
      </p:sp>
      <p:sp>
        <p:nvSpPr>
          <p:cNvPr id="166" name="Rectangle 83"/>
          <p:cNvSpPr>
            <a:spLocks noChangeArrowheads="1"/>
          </p:cNvSpPr>
          <p:nvPr/>
        </p:nvSpPr>
        <p:spPr bwMode="auto">
          <a:xfrm>
            <a:off x="5427963" y="3294417"/>
            <a:ext cx="1579343" cy="185307"/>
          </a:xfrm>
          <a:prstGeom prst="rect">
            <a:avLst/>
          </a:prstGeom>
          <a:noFill/>
          <a:ln w="9525">
            <a:noFill/>
            <a:miter lim="800000"/>
            <a:headEnd/>
            <a:tailEnd/>
          </a:ln>
        </p:spPr>
        <p:txBody>
          <a:bodyPr wrap="none" lIns="0" tIns="0" rIns="0" bIns="0">
            <a:spAutoFit/>
          </a:bodyPr>
          <a:lstStyle/>
          <a:p>
            <a:pPr defTabSz="738343"/>
            <a:r>
              <a:rPr lang="en-GB" sz="1204" dirty="0"/>
              <a:t>Global Govt 1-30 Hedged</a:t>
            </a:r>
          </a:p>
        </p:txBody>
      </p:sp>
      <p:sp>
        <p:nvSpPr>
          <p:cNvPr id="167" name="Rectangle 84"/>
          <p:cNvSpPr>
            <a:spLocks noChangeArrowheads="1"/>
          </p:cNvSpPr>
          <p:nvPr/>
        </p:nvSpPr>
        <p:spPr bwMode="auto">
          <a:xfrm>
            <a:off x="5410047" y="3873358"/>
            <a:ext cx="1592295" cy="185307"/>
          </a:xfrm>
          <a:prstGeom prst="rect">
            <a:avLst/>
          </a:prstGeom>
          <a:noFill/>
          <a:ln w="9525">
            <a:noFill/>
            <a:miter lim="800000"/>
            <a:headEnd/>
            <a:tailEnd/>
          </a:ln>
        </p:spPr>
        <p:txBody>
          <a:bodyPr wrap="none" lIns="0" tIns="0" rIns="0" bIns="0">
            <a:spAutoFit/>
          </a:bodyPr>
          <a:lstStyle/>
          <a:p>
            <a:pPr defTabSz="738343"/>
            <a:r>
              <a:rPr lang="en-GB" sz="1204" dirty="0"/>
              <a:t>Global Corporate Hedged</a:t>
            </a:r>
          </a:p>
        </p:txBody>
      </p:sp>
      <p:sp>
        <p:nvSpPr>
          <p:cNvPr id="169" name="Rectangle 86"/>
          <p:cNvSpPr>
            <a:spLocks noChangeArrowheads="1"/>
          </p:cNvSpPr>
          <p:nvPr/>
        </p:nvSpPr>
        <p:spPr bwMode="auto">
          <a:xfrm>
            <a:off x="5840862" y="4465752"/>
            <a:ext cx="827919" cy="185307"/>
          </a:xfrm>
          <a:prstGeom prst="rect">
            <a:avLst/>
          </a:prstGeom>
          <a:noFill/>
          <a:ln w="9525">
            <a:noFill/>
            <a:miter lim="800000"/>
            <a:headEnd/>
            <a:tailEnd/>
          </a:ln>
        </p:spPr>
        <p:txBody>
          <a:bodyPr wrap="none" lIns="0" tIns="0" rIns="0" bIns="0">
            <a:spAutoFit/>
          </a:bodyPr>
          <a:lstStyle/>
          <a:p>
            <a:pPr defTabSz="738343"/>
            <a:r>
              <a:rPr lang="en-GB" sz="1204" dirty="0"/>
              <a:t>US High Yield</a:t>
            </a:r>
          </a:p>
        </p:txBody>
      </p:sp>
      <p:sp>
        <p:nvSpPr>
          <p:cNvPr id="170" name="Rectangle 87"/>
          <p:cNvSpPr>
            <a:spLocks noChangeArrowheads="1"/>
          </p:cNvSpPr>
          <p:nvPr/>
        </p:nvSpPr>
        <p:spPr bwMode="auto">
          <a:xfrm>
            <a:off x="5400510" y="4156193"/>
            <a:ext cx="1593513" cy="185307"/>
          </a:xfrm>
          <a:prstGeom prst="rect">
            <a:avLst/>
          </a:prstGeom>
          <a:noFill/>
          <a:ln w="9525">
            <a:noFill/>
            <a:miter lim="800000"/>
            <a:headEnd/>
            <a:tailEnd/>
          </a:ln>
        </p:spPr>
        <p:txBody>
          <a:bodyPr wrap="none" lIns="0" tIns="0" rIns="0" bIns="0">
            <a:spAutoFit/>
          </a:bodyPr>
          <a:lstStyle/>
          <a:p>
            <a:pPr defTabSz="738343"/>
            <a:r>
              <a:rPr lang="en-GB" sz="1204" dirty="0"/>
              <a:t>Global Aggregate Hedged</a:t>
            </a:r>
          </a:p>
        </p:txBody>
      </p:sp>
      <p:sp>
        <p:nvSpPr>
          <p:cNvPr id="171" name="Rectangle 88"/>
          <p:cNvSpPr>
            <a:spLocks noChangeArrowheads="1"/>
          </p:cNvSpPr>
          <p:nvPr/>
        </p:nvSpPr>
        <p:spPr bwMode="auto">
          <a:xfrm>
            <a:off x="5634260" y="5014503"/>
            <a:ext cx="1229888" cy="185307"/>
          </a:xfrm>
          <a:prstGeom prst="rect">
            <a:avLst/>
          </a:prstGeom>
          <a:noFill/>
          <a:ln w="9525">
            <a:noFill/>
            <a:miter lim="800000"/>
            <a:headEnd/>
            <a:tailEnd/>
          </a:ln>
        </p:spPr>
        <p:txBody>
          <a:bodyPr wrap="none" lIns="0" tIns="0" rIns="0" bIns="0">
            <a:spAutoFit/>
          </a:bodyPr>
          <a:lstStyle/>
          <a:p>
            <a:pPr defTabSz="738343"/>
            <a:r>
              <a:rPr lang="en-GB" sz="1204" dirty="0"/>
              <a:t>EM Govt Unhedged</a:t>
            </a:r>
          </a:p>
        </p:txBody>
      </p:sp>
      <p:sp>
        <p:nvSpPr>
          <p:cNvPr id="172" name="Rectangle 89"/>
          <p:cNvSpPr>
            <a:spLocks noChangeArrowheads="1"/>
          </p:cNvSpPr>
          <p:nvPr/>
        </p:nvSpPr>
        <p:spPr bwMode="auto">
          <a:xfrm>
            <a:off x="5857951" y="4742382"/>
            <a:ext cx="827214" cy="185307"/>
          </a:xfrm>
          <a:prstGeom prst="rect">
            <a:avLst/>
          </a:prstGeom>
          <a:noFill/>
          <a:ln w="9525">
            <a:noFill/>
            <a:miter lim="800000"/>
            <a:headEnd/>
            <a:tailEnd/>
          </a:ln>
        </p:spPr>
        <p:txBody>
          <a:bodyPr wrap="none" lIns="0" tIns="0" rIns="0" bIns="0">
            <a:spAutoFit/>
          </a:bodyPr>
          <a:lstStyle/>
          <a:p>
            <a:pPr defTabSz="738343"/>
            <a:r>
              <a:rPr lang="en-GB" sz="1204" dirty="0"/>
              <a:t>EM Govt US$</a:t>
            </a:r>
          </a:p>
        </p:txBody>
      </p:sp>
      <p:sp>
        <p:nvSpPr>
          <p:cNvPr id="173" name="Text Box 10"/>
          <p:cNvSpPr txBox="1">
            <a:spLocks noChangeArrowheads="1"/>
          </p:cNvSpPr>
          <p:nvPr/>
        </p:nvSpPr>
        <p:spPr bwMode="auto">
          <a:xfrm>
            <a:off x="2230508" y="4738257"/>
            <a:ext cx="237244" cy="211725"/>
          </a:xfrm>
          <a:prstGeom prst="rect">
            <a:avLst/>
          </a:prstGeom>
          <a:noFill/>
          <a:ln w="9525">
            <a:noFill/>
            <a:miter lim="800000"/>
            <a:headEnd/>
            <a:tailEnd/>
          </a:ln>
        </p:spPr>
        <p:txBody>
          <a:bodyPr wrap="none" lIns="0" tIns="0" rIns="0" bIns="0">
            <a:spAutoFit/>
          </a:bodyPr>
          <a:lstStyle/>
          <a:p>
            <a:pPr defTabSz="738343">
              <a:spcBef>
                <a:spcPct val="0"/>
              </a:spcBef>
            </a:pPr>
            <a:r>
              <a:rPr lang="en-GB" sz="1376" dirty="0"/>
              <a:t>EM</a:t>
            </a:r>
          </a:p>
        </p:txBody>
      </p:sp>
      <p:sp>
        <p:nvSpPr>
          <p:cNvPr id="174" name="Text Box 22"/>
          <p:cNvSpPr txBox="1">
            <a:spLocks noChangeArrowheads="1"/>
          </p:cNvSpPr>
          <p:nvPr/>
        </p:nvSpPr>
        <p:spPr bwMode="auto">
          <a:xfrm>
            <a:off x="2230508" y="5038875"/>
            <a:ext cx="237244" cy="211725"/>
          </a:xfrm>
          <a:prstGeom prst="rect">
            <a:avLst/>
          </a:prstGeom>
          <a:noFill/>
          <a:ln w="9525">
            <a:noFill/>
            <a:miter lim="800000"/>
            <a:headEnd/>
            <a:tailEnd/>
          </a:ln>
        </p:spPr>
        <p:txBody>
          <a:bodyPr wrap="none" lIns="0" tIns="0" rIns="0" bIns="0">
            <a:spAutoFit/>
          </a:bodyPr>
          <a:lstStyle/>
          <a:p>
            <a:pPr defTabSz="738343">
              <a:spcBef>
                <a:spcPct val="0"/>
              </a:spcBef>
            </a:pPr>
            <a:r>
              <a:rPr lang="en-GB" sz="1376" dirty="0"/>
              <a:t>EM</a:t>
            </a:r>
          </a:p>
        </p:txBody>
      </p:sp>
      <p:grpSp>
        <p:nvGrpSpPr>
          <p:cNvPr id="175" name="Group 113"/>
          <p:cNvGrpSpPr>
            <a:grpSpLocks/>
          </p:cNvGrpSpPr>
          <p:nvPr/>
        </p:nvGrpSpPr>
        <p:grpSpPr bwMode="auto">
          <a:xfrm>
            <a:off x="3695692" y="1849257"/>
            <a:ext cx="3508254" cy="225199"/>
            <a:chOff x="2035" y="989"/>
            <a:chExt cx="1702" cy="165"/>
          </a:xfrm>
        </p:grpSpPr>
        <p:sp>
          <p:nvSpPr>
            <p:cNvPr id="176" name="AutoShape 5"/>
            <p:cNvSpPr>
              <a:spLocks noChangeArrowheads="1"/>
            </p:cNvSpPr>
            <p:nvPr/>
          </p:nvSpPr>
          <p:spPr bwMode="auto">
            <a:xfrm>
              <a:off x="3127" y="999"/>
              <a:ext cx="610" cy="155"/>
            </a:xfrm>
            <a:prstGeom prst="homePlate">
              <a:avLst>
                <a:gd name="adj" fmla="val 0"/>
              </a:avLst>
            </a:prstGeom>
            <a:noFill/>
            <a:ln w="9525">
              <a:noFill/>
              <a:miter lim="800000"/>
              <a:headEnd/>
              <a:tailEnd/>
            </a:ln>
          </p:spPr>
          <p:txBody>
            <a:bodyPr wrap="square" lIns="0" tIns="0" rIns="0" bIns="0" anchor="ctr">
              <a:spAutoFit/>
            </a:bodyPr>
            <a:lstStyle/>
            <a:p>
              <a:pPr defTabSz="738343">
                <a:spcBef>
                  <a:spcPct val="0"/>
                </a:spcBef>
              </a:pPr>
              <a:r>
                <a:rPr lang="en-GB" sz="1376" dirty="0">
                  <a:solidFill>
                    <a:schemeClr val="accent1"/>
                  </a:solidFill>
                </a:rPr>
                <a:t> Index</a:t>
              </a:r>
            </a:p>
          </p:txBody>
        </p:sp>
        <p:sp>
          <p:nvSpPr>
            <p:cNvPr id="177" name="AutoShape 3"/>
            <p:cNvSpPr>
              <a:spLocks noChangeArrowheads="1"/>
            </p:cNvSpPr>
            <p:nvPr/>
          </p:nvSpPr>
          <p:spPr bwMode="auto">
            <a:xfrm>
              <a:off x="2035" y="989"/>
              <a:ext cx="490" cy="155"/>
            </a:xfrm>
            <a:prstGeom prst="homePlate">
              <a:avLst>
                <a:gd name="adj" fmla="val 0"/>
              </a:avLst>
            </a:prstGeom>
            <a:noFill/>
            <a:ln w="9525">
              <a:noFill/>
              <a:miter lim="800000"/>
              <a:headEnd/>
              <a:tailEnd/>
            </a:ln>
          </p:spPr>
          <p:txBody>
            <a:bodyPr lIns="0" tIns="0" rIns="0" bIns="0" anchor="ctr">
              <a:spAutoFit/>
            </a:bodyPr>
            <a:lstStyle/>
            <a:p>
              <a:pPr defTabSz="738343">
                <a:spcBef>
                  <a:spcPct val="0"/>
                </a:spcBef>
              </a:pPr>
              <a:r>
                <a:rPr lang="en-GB" sz="1376" dirty="0">
                  <a:solidFill>
                    <a:schemeClr val="accent1"/>
                  </a:solidFill>
                </a:rPr>
                <a:t>Market</a:t>
              </a:r>
            </a:p>
          </p:txBody>
        </p:sp>
        <p:sp>
          <p:nvSpPr>
            <p:cNvPr id="178" name="AutoShape 3"/>
            <p:cNvSpPr>
              <a:spLocks noChangeArrowheads="1"/>
            </p:cNvSpPr>
            <p:nvPr/>
          </p:nvSpPr>
          <p:spPr bwMode="auto">
            <a:xfrm>
              <a:off x="2473" y="996"/>
              <a:ext cx="489" cy="155"/>
            </a:xfrm>
            <a:prstGeom prst="homePlate">
              <a:avLst>
                <a:gd name="adj" fmla="val 0"/>
              </a:avLst>
            </a:prstGeom>
            <a:noFill/>
            <a:ln w="9525">
              <a:noFill/>
              <a:miter lim="800000"/>
              <a:headEnd/>
              <a:tailEnd/>
            </a:ln>
          </p:spPr>
          <p:txBody>
            <a:bodyPr lIns="0" tIns="0" rIns="0" bIns="0" anchor="ctr">
              <a:spAutoFit/>
            </a:bodyPr>
            <a:lstStyle/>
            <a:p>
              <a:pPr defTabSz="738343">
                <a:spcBef>
                  <a:spcPct val="0"/>
                </a:spcBef>
              </a:pPr>
              <a:r>
                <a:rPr lang="en-GB" sz="1376" dirty="0">
                  <a:solidFill>
                    <a:schemeClr val="accent1"/>
                  </a:solidFill>
                </a:rPr>
                <a:t>Maturity</a:t>
              </a:r>
            </a:p>
          </p:txBody>
        </p:sp>
      </p:grpSp>
      <p:sp>
        <p:nvSpPr>
          <p:cNvPr id="179" name="AutoShape 41"/>
          <p:cNvSpPr>
            <a:spLocks noChangeArrowheads="1"/>
          </p:cNvSpPr>
          <p:nvPr/>
        </p:nvSpPr>
        <p:spPr bwMode="auto">
          <a:xfrm rot="8181175" flipV="1">
            <a:off x="1876241" y="3347839"/>
            <a:ext cx="126930" cy="599164"/>
          </a:xfrm>
          <a:prstGeom prst="downArrow">
            <a:avLst>
              <a:gd name="adj1" fmla="val 48333"/>
              <a:gd name="adj2" fmla="val 115016"/>
            </a:avLst>
          </a:prstGeom>
          <a:solidFill>
            <a:srgbClr val="6D6E71"/>
          </a:solidFill>
          <a:ln w="9525">
            <a:noFill/>
            <a:miter lim="800000"/>
            <a:headEnd/>
            <a:tailEnd/>
          </a:ln>
        </p:spPr>
        <p:txBody>
          <a:bodyPr rot="10800000" wrap="none" lIns="0" tIns="0" rIns="0" bIns="0" anchor="ctr"/>
          <a:lstStyle/>
          <a:p>
            <a:pPr algn="l" eaLnBrk="1" hangingPunct="1">
              <a:spcBef>
                <a:spcPct val="0"/>
              </a:spcBef>
            </a:pPr>
            <a:endParaRPr lang="en-US" sz="774"/>
          </a:p>
        </p:txBody>
      </p:sp>
      <p:sp>
        <p:nvSpPr>
          <p:cNvPr id="180" name="AutoShape 41"/>
          <p:cNvSpPr>
            <a:spLocks noChangeArrowheads="1"/>
          </p:cNvSpPr>
          <p:nvPr/>
        </p:nvSpPr>
        <p:spPr bwMode="auto">
          <a:xfrm rot="-8181175">
            <a:off x="1876241" y="2604002"/>
            <a:ext cx="126930" cy="599165"/>
          </a:xfrm>
          <a:prstGeom prst="downArrow">
            <a:avLst>
              <a:gd name="adj1" fmla="val 48333"/>
              <a:gd name="adj2" fmla="val 115016"/>
            </a:avLst>
          </a:prstGeom>
          <a:solidFill>
            <a:srgbClr val="6D6E71"/>
          </a:solidFill>
          <a:ln w="9525">
            <a:noFill/>
            <a:miter lim="800000"/>
            <a:headEnd/>
            <a:tailEnd/>
          </a:ln>
        </p:spPr>
        <p:txBody>
          <a:bodyPr rot="10800000" wrap="none" lIns="0" tIns="0" rIns="0" bIns="0" anchor="ctr"/>
          <a:lstStyle/>
          <a:p>
            <a:pPr algn="l" eaLnBrk="1" hangingPunct="1">
              <a:spcBef>
                <a:spcPct val="0"/>
              </a:spcBef>
            </a:pPr>
            <a:endParaRPr lang="en-US" sz="774"/>
          </a:p>
        </p:txBody>
      </p:sp>
      <p:sp>
        <p:nvSpPr>
          <p:cNvPr id="181" name="AutoShape 41"/>
          <p:cNvSpPr>
            <a:spLocks noChangeArrowheads="1"/>
          </p:cNvSpPr>
          <p:nvPr/>
        </p:nvSpPr>
        <p:spPr bwMode="auto">
          <a:xfrm rot="16200000">
            <a:off x="1929716" y="5026904"/>
            <a:ext cx="105092" cy="277062"/>
          </a:xfrm>
          <a:prstGeom prst="downArrow">
            <a:avLst>
              <a:gd name="adj1" fmla="val 48333"/>
              <a:gd name="adj2" fmla="val 115390"/>
            </a:avLst>
          </a:prstGeom>
          <a:solidFill>
            <a:srgbClr val="6D6E71"/>
          </a:solidFill>
          <a:ln w="9525">
            <a:noFill/>
            <a:miter lim="800000"/>
            <a:headEnd/>
            <a:tailEnd/>
          </a:ln>
        </p:spPr>
        <p:txBody>
          <a:bodyPr rot="10800000" wrap="none" lIns="0" tIns="0" rIns="0" bIns="0" anchor="ctr"/>
          <a:lstStyle/>
          <a:p>
            <a:pPr algn="l" eaLnBrk="1" hangingPunct="1">
              <a:spcBef>
                <a:spcPct val="0"/>
              </a:spcBef>
            </a:pPr>
            <a:endParaRPr lang="en-US" sz="774"/>
          </a:p>
        </p:txBody>
      </p:sp>
      <p:grpSp>
        <p:nvGrpSpPr>
          <p:cNvPr id="183" name="Group 110"/>
          <p:cNvGrpSpPr>
            <a:grpSpLocks/>
          </p:cNvGrpSpPr>
          <p:nvPr/>
        </p:nvGrpSpPr>
        <p:grpSpPr bwMode="auto">
          <a:xfrm>
            <a:off x="3302846" y="2437492"/>
            <a:ext cx="2043621" cy="2759705"/>
            <a:chOff x="1691" y="1420"/>
            <a:chExt cx="1306" cy="2022"/>
          </a:xfrm>
        </p:grpSpPr>
        <p:sp>
          <p:nvSpPr>
            <p:cNvPr id="184" name="Text Box 14"/>
            <p:cNvSpPr txBox="1">
              <a:spLocks noChangeArrowheads="1"/>
            </p:cNvSpPr>
            <p:nvPr/>
          </p:nvSpPr>
          <p:spPr bwMode="auto">
            <a:xfrm>
              <a:off x="1928" y="1420"/>
              <a:ext cx="263" cy="155"/>
            </a:xfrm>
            <a:prstGeom prst="rect">
              <a:avLst/>
            </a:prstGeom>
            <a:noFill/>
            <a:ln w="9525">
              <a:noFill/>
              <a:miter lim="800000"/>
              <a:headEnd/>
              <a:tailEnd/>
            </a:ln>
          </p:spPr>
          <p:txBody>
            <a:bodyPr lIns="0" tIns="0" rIns="0" bIns="0">
              <a:spAutoFit/>
            </a:bodyPr>
            <a:lstStyle/>
            <a:p>
              <a:pPr defTabSz="738343">
                <a:spcBef>
                  <a:spcPct val="0"/>
                </a:spcBef>
              </a:pPr>
              <a:r>
                <a:rPr lang="en-GB" sz="1376" dirty="0"/>
                <a:t>US</a:t>
              </a:r>
            </a:p>
          </p:txBody>
        </p:sp>
        <p:sp>
          <p:nvSpPr>
            <p:cNvPr id="185" name="Text Box 14"/>
            <p:cNvSpPr txBox="1">
              <a:spLocks noChangeArrowheads="1"/>
            </p:cNvSpPr>
            <p:nvPr/>
          </p:nvSpPr>
          <p:spPr bwMode="auto">
            <a:xfrm>
              <a:off x="1928" y="1633"/>
              <a:ext cx="376" cy="155"/>
            </a:xfrm>
            <a:prstGeom prst="rect">
              <a:avLst/>
            </a:prstGeom>
            <a:noFill/>
            <a:ln w="9525">
              <a:noFill/>
              <a:miter lim="800000"/>
              <a:headEnd/>
              <a:tailEnd/>
            </a:ln>
          </p:spPr>
          <p:txBody>
            <a:bodyPr wrap="square" lIns="0" tIns="0" rIns="0" bIns="0">
              <a:spAutoFit/>
            </a:bodyPr>
            <a:lstStyle/>
            <a:p>
              <a:pPr defTabSz="738343">
                <a:spcBef>
                  <a:spcPct val="0"/>
                </a:spcBef>
              </a:pPr>
              <a:r>
                <a:rPr lang="en-GB" sz="1376" dirty="0"/>
                <a:t>Euro</a:t>
              </a:r>
            </a:p>
          </p:txBody>
        </p:sp>
        <p:sp>
          <p:nvSpPr>
            <p:cNvPr id="186" name="Text Box 14"/>
            <p:cNvSpPr txBox="1">
              <a:spLocks noChangeArrowheads="1"/>
            </p:cNvSpPr>
            <p:nvPr/>
          </p:nvSpPr>
          <p:spPr bwMode="auto">
            <a:xfrm>
              <a:off x="1928" y="1925"/>
              <a:ext cx="485" cy="155"/>
            </a:xfrm>
            <a:prstGeom prst="rect">
              <a:avLst/>
            </a:prstGeom>
            <a:noFill/>
            <a:ln w="9525">
              <a:noFill/>
              <a:miter lim="800000"/>
              <a:headEnd/>
              <a:tailEnd/>
            </a:ln>
          </p:spPr>
          <p:txBody>
            <a:bodyPr wrap="square" lIns="0" tIns="0" rIns="0" bIns="0">
              <a:spAutoFit/>
            </a:bodyPr>
            <a:lstStyle/>
            <a:p>
              <a:pPr defTabSz="738343">
                <a:spcBef>
                  <a:spcPct val="0"/>
                </a:spcBef>
              </a:pPr>
              <a:r>
                <a:rPr lang="en-GB" sz="1376" dirty="0"/>
                <a:t>Global</a:t>
              </a:r>
            </a:p>
          </p:txBody>
        </p:sp>
        <p:sp>
          <p:nvSpPr>
            <p:cNvPr id="187" name="Text Box 14"/>
            <p:cNvSpPr txBox="1">
              <a:spLocks noChangeArrowheads="1"/>
            </p:cNvSpPr>
            <p:nvPr/>
          </p:nvSpPr>
          <p:spPr bwMode="auto">
            <a:xfrm>
              <a:off x="2463" y="1845"/>
              <a:ext cx="534" cy="155"/>
            </a:xfrm>
            <a:prstGeom prst="rect">
              <a:avLst/>
            </a:prstGeom>
            <a:noFill/>
            <a:ln w="9525">
              <a:noFill/>
              <a:miter lim="800000"/>
              <a:headEnd/>
              <a:tailEnd/>
            </a:ln>
          </p:spPr>
          <p:txBody>
            <a:bodyPr wrap="square" lIns="0" tIns="0" rIns="0" bIns="0">
              <a:spAutoFit/>
            </a:bodyPr>
            <a:lstStyle/>
            <a:p>
              <a:pPr defTabSz="738343">
                <a:spcBef>
                  <a:spcPct val="0"/>
                </a:spcBef>
              </a:pPr>
              <a:r>
                <a:rPr lang="en-GB" sz="1376" dirty="0"/>
                <a:t>Short</a:t>
              </a:r>
            </a:p>
          </p:txBody>
        </p:sp>
        <p:sp>
          <p:nvSpPr>
            <p:cNvPr id="188" name="Text Box 14"/>
            <p:cNvSpPr txBox="1">
              <a:spLocks noChangeArrowheads="1"/>
            </p:cNvSpPr>
            <p:nvPr/>
          </p:nvSpPr>
          <p:spPr bwMode="auto">
            <a:xfrm>
              <a:off x="2463" y="2056"/>
              <a:ext cx="425" cy="155"/>
            </a:xfrm>
            <a:prstGeom prst="rect">
              <a:avLst/>
            </a:prstGeom>
            <a:noFill/>
            <a:ln w="9525">
              <a:noFill/>
              <a:miter lim="800000"/>
              <a:headEnd/>
              <a:tailEnd/>
            </a:ln>
          </p:spPr>
          <p:txBody>
            <a:bodyPr wrap="square" lIns="0" tIns="0" rIns="0" bIns="0">
              <a:spAutoFit/>
            </a:bodyPr>
            <a:lstStyle/>
            <a:p>
              <a:pPr defTabSz="738343">
                <a:spcBef>
                  <a:spcPct val="0"/>
                </a:spcBef>
              </a:pPr>
              <a:r>
                <a:rPr lang="en-GB" sz="1376" dirty="0"/>
                <a:t>Long</a:t>
              </a:r>
            </a:p>
          </p:txBody>
        </p:sp>
        <p:sp>
          <p:nvSpPr>
            <p:cNvPr id="189" name="Text Box 14"/>
            <p:cNvSpPr txBox="1">
              <a:spLocks noChangeArrowheads="1"/>
            </p:cNvSpPr>
            <p:nvPr/>
          </p:nvSpPr>
          <p:spPr bwMode="auto">
            <a:xfrm>
              <a:off x="1928" y="2273"/>
              <a:ext cx="343" cy="155"/>
            </a:xfrm>
            <a:prstGeom prst="rect">
              <a:avLst/>
            </a:prstGeom>
            <a:noFill/>
            <a:ln w="9525">
              <a:noFill/>
              <a:miter lim="800000"/>
              <a:headEnd/>
              <a:tailEnd/>
            </a:ln>
          </p:spPr>
          <p:txBody>
            <a:bodyPr wrap="square" lIns="0" tIns="0" rIns="0" bIns="0">
              <a:spAutoFit/>
            </a:bodyPr>
            <a:lstStyle/>
            <a:p>
              <a:pPr defTabSz="738343">
                <a:spcBef>
                  <a:spcPct val="0"/>
                </a:spcBef>
              </a:pPr>
              <a:r>
                <a:rPr lang="en-GB" sz="1376" dirty="0"/>
                <a:t>Euro</a:t>
              </a:r>
            </a:p>
          </p:txBody>
        </p:sp>
        <p:sp>
          <p:nvSpPr>
            <p:cNvPr id="190" name="Text Box 14"/>
            <p:cNvSpPr txBox="1">
              <a:spLocks noChangeArrowheads="1"/>
            </p:cNvSpPr>
            <p:nvPr/>
          </p:nvSpPr>
          <p:spPr bwMode="auto">
            <a:xfrm>
              <a:off x="1928" y="2485"/>
              <a:ext cx="459" cy="155"/>
            </a:xfrm>
            <a:prstGeom prst="rect">
              <a:avLst/>
            </a:prstGeom>
            <a:noFill/>
            <a:ln w="9525">
              <a:noFill/>
              <a:miter lim="800000"/>
              <a:headEnd/>
              <a:tailEnd/>
            </a:ln>
          </p:spPr>
          <p:txBody>
            <a:bodyPr wrap="square" lIns="0" tIns="0" rIns="0" bIns="0">
              <a:spAutoFit/>
            </a:bodyPr>
            <a:lstStyle/>
            <a:p>
              <a:pPr defTabSz="738343">
                <a:spcBef>
                  <a:spcPct val="0"/>
                </a:spcBef>
              </a:pPr>
              <a:r>
                <a:rPr lang="en-GB" sz="1376" dirty="0"/>
                <a:t>Global</a:t>
              </a:r>
            </a:p>
          </p:txBody>
        </p:sp>
        <p:sp>
          <p:nvSpPr>
            <p:cNvPr id="192" name="AutoShape 16"/>
            <p:cNvSpPr>
              <a:spLocks noChangeArrowheads="1"/>
            </p:cNvSpPr>
            <p:nvPr/>
          </p:nvSpPr>
          <p:spPr bwMode="auto">
            <a:xfrm rot="-5400000">
              <a:off x="2606" y="1303"/>
              <a:ext cx="101" cy="388"/>
            </a:xfrm>
            <a:prstGeom prst="downArrow">
              <a:avLst>
                <a:gd name="adj1" fmla="val 50000"/>
                <a:gd name="adj2" fmla="val 75569"/>
              </a:avLst>
            </a:prstGeom>
            <a:solidFill>
              <a:srgbClr val="6D6E71"/>
            </a:solidFill>
            <a:ln w="9525">
              <a:noFill/>
              <a:miter lim="800000"/>
              <a:headEnd/>
              <a:tailEnd/>
            </a:ln>
          </p:spPr>
          <p:txBody>
            <a:bodyPr rot="10800000" wrap="none" lIns="0" tIns="0" rIns="0" bIns="0" anchor="ctr"/>
            <a:lstStyle/>
            <a:p>
              <a:pPr algn="l" eaLnBrk="1" hangingPunct="1">
                <a:spcBef>
                  <a:spcPct val="0"/>
                </a:spcBef>
              </a:pPr>
              <a:endParaRPr lang="en-US" sz="1204"/>
            </a:p>
          </p:txBody>
        </p:sp>
        <p:sp>
          <p:nvSpPr>
            <p:cNvPr id="193" name="AutoShape 16"/>
            <p:cNvSpPr>
              <a:spLocks noChangeArrowheads="1"/>
            </p:cNvSpPr>
            <p:nvPr/>
          </p:nvSpPr>
          <p:spPr bwMode="auto">
            <a:xfrm rot="-5400000">
              <a:off x="2607" y="1481"/>
              <a:ext cx="100" cy="388"/>
            </a:xfrm>
            <a:prstGeom prst="downArrow">
              <a:avLst>
                <a:gd name="adj1" fmla="val 50000"/>
                <a:gd name="adj2" fmla="val 76325"/>
              </a:avLst>
            </a:prstGeom>
            <a:solidFill>
              <a:srgbClr val="6D6E71"/>
            </a:solidFill>
            <a:ln w="9525">
              <a:noFill/>
              <a:miter lim="800000"/>
              <a:headEnd/>
              <a:tailEnd/>
            </a:ln>
          </p:spPr>
          <p:txBody>
            <a:bodyPr rot="10800000" wrap="none" lIns="0" tIns="0" rIns="0" bIns="0" anchor="ctr"/>
            <a:lstStyle/>
            <a:p>
              <a:pPr algn="l" eaLnBrk="1" hangingPunct="1">
                <a:spcBef>
                  <a:spcPct val="0"/>
                </a:spcBef>
              </a:pPr>
              <a:endParaRPr lang="en-US" sz="1204"/>
            </a:p>
          </p:txBody>
        </p:sp>
        <p:sp>
          <p:nvSpPr>
            <p:cNvPr id="194" name="AutoShape 16"/>
            <p:cNvSpPr>
              <a:spLocks noChangeArrowheads="1"/>
            </p:cNvSpPr>
            <p:nvPr/>
          </p:nvSpPr>
          <p:spPr bwMode="auto">
            <a:xfrm rot="16200000">
              <a:off x="2590" y="2125"/>
              <a:ext cx="101" cy="388"/>
            </a:xfrm>
            <a:prstGeom prst="downArrow">
              <a:avLst>
                <a:gd name="adj1" fmla="val 50000"/>
                <a:gd name="adj2" fmla="val 75569"/>
              </a:avLst>
            </a:prstGeom>
            <a:solidFill>
              <a:srgbClr val="6D6E71"/>
            </a:solidFill>
            <a:ln w="9525">
              <a:noFill/>
              <a:miter lim="800000"/>
              <a:headEnd/>
              <a:tailEnd/>
            </a:ln>
          </p:spPr>
          <p:txBody>
            <a:bodyPr vert="eaVert" wrap="none" lIns="0" tIns="0" rIns="0" bIns="0" anchor="ctr"/>
            <a:lstStyle/>
            <a:p>
              <a:pPr algn="l" eaLnBrk="1" hangingPunct="1">
                <a:spcBef>
                  <a:spcPct val="0"/>
                </a:spcBef>
              </a:pPr>
              <a:endParaRPr lang="en-US" sz="1204"/>
            </a:p>
          </p:txBody>
        </p:sp>
        <p:sp>
          <p:nvSpPr>
            <p:cNvPr id="195" name="AutoShape 16"/>
            <p:cNvSpPr>
              <a:spLocks noChangeArrowheads="1"/>
            </p:cNvSpPr>
            <p:nvPr/>
          </p:nvSpPr>
          <p:spPr bwMode="auto">
            <a:xfrm rot="16200000">
              <a:off x="2591" y="2344"/>
              <a:ext cx="100" cy="388"/>
            </a:xfrm>
            <a:prstGeom prst="downArrow">
              <a:avLst>
                <a:gd name="adj1" fmla="val 50000"/>
                <a:gd name="adj2" fmla="val 76325"/>
              </a:avLst>
            </a:prstGeom>
            <a:solidFill>
              <a:srgbClr val="6D6E71"/>
            </a:solidFill>
            <a:ln w="9525">
              <a:noFill/>
              <a:miter lim="800000"/>
              <a:headEnd/>
              <a:tailEnd/>
            </a:ln>
          </p:spPr>
          <p:txBody>
            <a:bodyPr rot="10800000" wrap="none" lIns="0" tIns="0" rIns="0" bIns="0" anchor="ctr"/>
            <a:lstStyle/>
            <a:p>
              <a:pPr algn="l" eaLnBrk="1" hangingPunct="1">
                <a:spcBef>
                  <a:spcPct val="0"/>
                </a:spcBef>
              </a:pPr>
              <a:endParaRPr lang="en-US" sz="1204"/>
            </a:p>
          </p:txBody>
        </p:sp>
        <p:sp>
          <p:nvSpPr>
            <p:cNvPr id="196" name="AutoShape 16"/>
            <p:cNvSpPr>
              <a:spLocks noChangeArrowheads="1"/>
            </p:cNvSpPr>
            <p:nvPr/>
          </p:nvSpPr>
          <p:spPr bwMode="auto">
            <a:xfrm rot="16200000">
              <a:off x="2589" y="2555"/>
              <a:ext cx="101" cy="388"/>
            </a:xfrm>
            <a:prstGeom prst="downArrow">
              <a:avLst>
                <a:gd name="adj1" fmla="val 50000"/>
                <a:gd name="adj2" fmla="val 75569"/>
              </a:avLst>
            </a:prstGeom>
            <a:solidFill>
              <a:srgbClr val="6D6E71"/>
            </a:solidFill>
            <a:ln w="9525">
              <a:noFill/>
              <a:miter lim="800000"/>
              <a:headEnd/>
              <a:tailEnd/>
            </a:ln>
          </p:spPr>
          <p:txBody>
            <a:bodyPr vert="eaVert" wrap="none" lIns="0" tIns="0" rIns="0" bIns="0" anchor="ctr"/>
            <a:lstStyle/>
            <a:p>
              <a:pPr algn="l" eaLnBrk="1" hangingPunct="1">
                <a:spcBef>
                  <a:spcPct val="0"/>
                </a:spcBef>
              </a:pPr>
              <a:endParaRPr lang="en-US" sz="1204"/>
            </a:p>
          </p:txBody>
        </p:sp>
        <p:sp>
          <p:nvSpPr>
            <p:cNvPr id="197" name="AutoShape 16"/>
            <p:cNvSpPr>
              <a:spLocks noChangeArrowheads="1"/>
            </p:cNvSpPr>
            <p:nvPr/>
          </p:nvSpPr>
          <p:spPr bwMode="auto">
            <a:xfrm rot="16200000">
              <a:off x="2605" y="3198"/>
              <a:ext cx="101" cy="388"/>
            </a:xfrm>
            <a:prstGeom prst="downArrow">
              <a:avLst>
                <a:gd name="adj1" fmla="val 50000"/>
                <a:gd name="adj2" fmla="val 75569"/>
              </a:avLst>
            </a:prstGeom>
            <a:solidFill>
              <a:srgbClr val="6D6E71"/>
            </a:solidFill>
            <a:ln w="9525">
              <a:noFill/>
              <a:miter lim="800000"/>
              <a:headEnd/>
              <a:tailEnd/>
            </a:ln>
          </p:spPr>
          <p:txBody>
            <a:bodyPr vert="eaVert" wrap="none" lIns="0" tIns="0" rIns="0" bIns="0" anchor="ctr"/>
            <a:lstStyle/>
            <a:p>
              <a:pPr algn="l" eaLnBrk="1" hangingPunct="1">
                <a:spcBef>
                  <a:spcPct val="0"/>
                </a:spcBef>
              </a:pPr>
              <a:endParaRPr lang="en-US" sz="1204"/>
            </a:p>
          </p:txBody>
        </p:sp>
        <p:sp>
          <p:nvSpPr>
            <p:cNvPr id="199" name="AutoShape 41"/>
            <p:cNvSpPr>
              <a:spLocks noChangeArrowheads="1"/>
            </p:cNvSpPr>
            <p:nvPr/>
          </p:nvSpPr>
          <p:spPr bwMode="auto">
            <a:xfrm rot="14689883">
              <a:off x="1778" y="1436"/>
              <a:ext cx="34" cy="207"/>
            </a:xfrm>
            <a:prstGeom prst="downArrow">
              <a:avLst>
                <a:gd name="adj1" fmla="val 48333"/>
                <a:gd name="adj2" fmla="val 116578"/>
              </a:avLst>
            </a:prstGeom>
            <a:solidFill>
              <a:srgbClr val="6D6E71"/>
            </a:solidFill>
            <a:ln w="9525">
              <a:noFill/>
              <a:miter lim="800000"/>
              <a:headEnd/>
              <a:tailEnd/>
            </a:ln>
          </p:spPr>
          <p:txBody>
            <a:bodyPr rot="10800000" wrap="none" lIns="0" tIns="0" rIns="0" bIns="0" anchor="ctr"/>
            <a:lstStyle/>
            <a:p>
              <a:pPr algn="l" eaLnBrk="1" hangingPunct="1">
                <a:spcBef>
                  <a:spcPct val="0"/>
                </a:spcBef>
              </a:pPr>
              <a:endParaRPr lang="en-US" sz="1204"/>
            </a:p>
          </p:txBody>
        </p:sp>
        <p:sp>
          <p:nvSpPr>
            <p:cNvPr id="200" name="AutoShape 41"/>
            <p:cNvSpPr>
              <a:spLocks noChangeArrowheads="1"/>
            </p:cNvSpPr>
            <p:nvPr/>
          </p:nvSpPr>
          <p:spPr bwMode="auto">
            <a:xfrm rot="6910117" flipV="1">
              <a:off x="1778" y="1575"/>
              <a:ext cx="34" cy="207"/>
            </a:xfrm>
            <a:prstGeom prst="downArrow">
              <a:avLst>
                <a:gd name="adj1" fmla="val 48333"/>
                <a:gd name="adj2" fmla="val 116578"/>
              </a:avLst>
            </a:prstGeom>
            <a:solidFill>
              <a:srgbClr val="6D6E71"/>
            </a:solidFill>
            <a:ln w="9525">
              <a:noFill/>
              <a:miter lim="800000"/>
              <a:headEnd/>
              <a:tailEnd/>
            </a:ln>
          </p:spPr>
          <p:txBody>
            <a:bodyPr rot="10800000" wrap="none" lIns="0" tIns="0" rIns="0" bIns="0" anchor="ctr"/>
            <a:lstStyle/>
            <a:p>
              <a:pPr algn="l" eaLnBrk="1" hangingPunct="1">
                <a:spcBef>
                  <a:spcPct val="0"/>
                </a:spcBef>
              </a:pPr>
              <a:endParaRPr lang="en-US" sz="1204"/>
            </a:p>
          </p:txBody>
        </p:sp>
        <p:sp>
          <p:nvSpPr>
            <p:cNvPr id="201" name="AutoShape 41"/>
            <p:cNvSpPr>
              <a:spLocks noChangeArrowheads="1"/>
            </p:cNvSpPr>
            <p:nvPr/>
          </p:nvSpPr>
          <p:spPr bwMode="auto">
            <a:xfrm rot="14689883">
              <a:off x="1778" y="2277"/>
              <a:ext cx="34" cy="208"/>
            </a:xfrm>
            <a:prstGeom prst="downArrow">
              <a:avLst>
                <a:gd name="adj1" fmla="val 48333"/>
                <a:gd name="adj2" fmla="val 117142"/>
              </a:avLst>
            </a:prstGeom>
            <a:solidFill>
              <a:srgbClr val="6D6E71"/>
            </a:solidFill>
            <a:ln w="9525">
              <a:noFill/>
              <a:miter lim="800000"/>
              <a:headEnd/>
              <a:tailEnd/>
            </a:ln>
          </p:spPr>
          <p:txBody>
            <a:bodyPr vert="eaVert" wrap="none" lIns="0" tIns="0" rIns="0" bIns="0" anchor="ctr"/>
            <a:lstStyle/>
            <a:p>
              <a:pPr algn="l" eaLnBrk="1" hangingPunct="1">
                <a:spcBef>
                  <a:spcPct val="0"/>
                </a:spcBef>
              </a:pPr>
              <a:endParaRPr lang="en-US" sz="1204"/>
            </a:p>
          </p:txBody>
        </p:sp>
        <p:sp>
          <p:nvSpPr>
            <p:cNvPr id="202" name="AutoShape 41"/>
            <p:cNvSpPr>
              <a:spLocks noChangeArrowheads="1"/>
            </p:cNvSpPr>
            <p:nvPr/>
          </p:nvSpPr>
          <p:spPr bwMode="auto">
            <a:xfrm rot="6910117" flipV="1">
              <a:off x="1778" y="2416"/>
              <a:ext cx="34" cy="208"/>
            </a:xfrm>
            <a:prstGeom prst="downArrow">
              <a:avLst>
                <a:gd name="adj1" fmla="val 48333"/>
                <a:gd name="adj2" fmla="val 117142"/>
              </a:avLst>
            </a:prstGeom>
            <a:solidFill>
              <a:srgbClr val="6D6E71"/>
            </a:solidFill>
            <a:ln w="9525">
              <a:noFill/>
              <a:miter lim="800000"/>
              <a:headEnd/>
              <a:tailEnd/>
            </a:ln>
          </p:spPr>
          <p:txBody>
            <a:bodyPr vert="eaVert" wrap="none" lIns="0" tIns="0" rIns="0" bIns="0" anchor="ctr"/>
            <a:lstStyle/>
            <a:p>
              <a:pPr algn="l" eaLnBrk="1" hangingPunct="1">
                <a:spcBef>
                  <a:spcPct val="0"/>
                </a:spcBef>
              </a:pPr>
              <a:endParaRPr lang="en-US" sz="1204"/>
            </a:p>
          </p:txBody>
        </p:sp>
        <p:sp>
          <p:nvSpPr>
            <p:cNvPr id="203" name="AutoShape 41"/>
            <p:cNvSpPr>
              <a:spLocks noChangeArrowheads="1"/>
            </p:cNvSpPr>
            <p:nvPr/>
          </p:nvSpPr>
          <p:spPr bwMode="auto">
            <a:xfrm rot="14689883">
              <a:off x="2349" y="1874"/>
              <a:ext cx="37" cy="171"/>
            </a:xfrm>
            <a:prstGeom prst="downArrow">
              <a:avLst>
                <a:gd name="adj1" fmla="val 48333"/>
                <a:gd name="adj2" fmla="val 114150"/>
              </a:avLst>
            </a:prstGeom>
            <a:solidFill>
              <a:srgbClr val="6D6E71"/>
            </a:solidFill>
            <a:ln w="9525">
              <a:noFill/>
              <a:miter lim="800000"/>
              <a:headEnd/>
              <a:tailEnd/>
            </a:ln>
          </p:spPr>
          <p:txBody>
            <a:bodyPr rot="10800000" wrap="none" lIns="0" tIns="0" rIns="0" bIns="0" anchor="ctr"/>
            <a:lstStyle/>
            <a:p>
              <a:pPr algn="l" eaLnBrk="1" hangingPunct="1">
                <a:spcBef>
                  <a:spcPct val="0"/>
                </a:spcBef>
              </a:pPr>
              <a:endParaRPr lang="en-US" sz="1204"/>
            </a:p>
          </p:txBody>
        </p:sp>
        <p:sp>
          <p:nvSpPr>
            <p:cNvPr id="204" name="AutoShape 41"/>
            <p:cNvSpPr>
              <a:spLocks noChangeArrowheads="1"/>
            </p:cNvSpPr>
            <p:nvPr/>
          </p:nvSpPr>
          <p:spPr bwMode="auto">
            <a:xfrm rot="6910117" flipH="1" flipV="1">
              <a:off x="2348" y="1995"/>
              <a:ext cx="35" cy="171"/>
            </a:xfrm>
            <a:prstGeom prst="downArrow">
              <a:avLst>
                <a:gd name="adj1" fmla="val 48333"/>
                <a:gd name="adj2" fmla="val 114746"/>
              </a:avLst>
            </a:prstGeom>
            <a:solidFill>
              <a:srgbClr val="6D6E71"/>
            </a:solidFill>
            <a:ln w="9525">
              <a:noFill/>
              <a:miter lim="800000"/>
              <a:headEnd/>
              <a:tailEnd/>
            </a:ln>
          </p:spPr>
          <p:txBody>
            <a:bodyPr rot="10800000" wrap="none" lIns="0" tIns="0" rIns="0" bIns="0" anchor="ctr"/>
            <a:lstStyle/>
            <a:p>
              <a:pPr algn="l" eaLnBrk="1" hangingPunct="1">
                <a:spcBef>
                  <a:spcPct val="0"/>
                </a:spcBef>
              </a:pPr>
              <a:endParaRPr lang="en-US" sz="1204"/>
            </a:p>
          </p:txBody>
        </p:sp>
      </p:grpSp>
      <p:sp>
        <p:nvSpPr>
          <p:cNvPr id="205" name="Text Box 40"/>
          <p:cNvSpPr txBox="1">
            <a:spLocks noChangeArrowheads="1"/>
          </p:cNvSpPr>
          <p:nvPr/>
        </p:nvSpPr>
        <p:spPr bwMode="auto">
          <a:xfrm>
            <a:off x="7517150" y="5422395"/>
            <a:ext cx="1290812" cy="476477"/>
          </a:xfrm>
          <a:prstGeom prst="rect">
            <a:avLst/>
          </a:prstGeom>
          <a:noFill/>
          <a:ln w="9525">
            <a:noFill/>
            <a:miter lim="800000"/>
            <a:headEnd/>
            <a:tailEnd/>
          </a:ln>
        </p:spPr>
        <p:txBody>
          <a:bodyPr wrap="square" lIns="0" tIns="0" rIns="0" bIns="0">
            <a:spAutoFit/>
          </a:bodyPr>
          <a:lstStyle/>
          <a:p>
            <a:pPr defTabSz="738343">
              <a:spcBef>
                <a:spcPct val="0"/>
              </a:spcBef>
              <a:defRPr/>
            </a:pPr>
            <a:r>
              <a:rPr lang="en-GB" sz="1032" dirty="0">
                <a:solidFill>
                  <a:schemeClr val="tx1">
                    <a:lumMod val="50000"/>
                    <a:lumOff val="50000"/>
                  </a:schemeClr>
                </a:solidFill>
              </a:rPr>
              <a:t>Risks ranked from </a:t>
            </a:r>
          </a:p>
          <a:p>
            <a:pPr defTabSz="738343">
              <a:spcBef>
                <a:spcPct val="0"/>
              </a:spcBef>
              <a:defRPr/>
            </a:pPr>
            <a:r>
              <a:rPr lang="en-GB" sz="1032" dirty="0">
                <a:solidFill>
                  <a:schemeClr val="tx1">
                    <a:lumMod val="50000"/>
                    <a:lumOff val="50000"/>
                  </a:schemeClr>
                </a:solidFill>
              </a:rPr>
              <a:t>1 – zero or little risk, to 4 – high risk</a:t>
            </a:r>
          </a:p>
        </p:txBody>
      </p:sp>
      <p:sp>
        <p:nvSpPr>
          <p:cNvPr id="7" name="Rectangle 84">
            <a:extLst>
              <a:ext uri="{FF2B5EF4-FFF2-40B4-BE49-F238E27FC236}">
                <a16:creationId xmlns:a16="http://schemas.microsoft.com/office/drawing/2014/main" id="{1AC1C5A2-8159-C977-7262-19940ABC79F1}"/>
              </a:ext>
            </a:extLst>
          </p:cNvPr>
          <p:cNvSpPr>
            <a:spLocks noChangeArrowheads="1"/>
          </p:cNvSpPr>
          <p:nvPr/>
        </p:nvSpPr>
        <p:spPr bwMode="auto">
          <a:xfrm>
            <a:off x="5473442" y="3577525"/>
            <a:ext cx="1477584" cy="185307"/>
          </a:xfrm>
          <a:prstGeom prst="rect">
            <a:avLst/>
          </a:prstGeom>
          <a:noFill/>
          <a:ln w="9525">
            <a:noFill/>
            <a:miter lim="800000"/>
            <a:headEnd/>
            <a:tailEnd/>
          </a:ln>
        </p:spPr>
        <p:txBody>
          <a:bodyPr wrap="none" lIns="0" tIns="0" rIns="0" bIns="0">
            <a:spAutoFit/>
          </a:bodyPr>
          <a:lstStyle/>
          <a:p>
            <a:pPr defTabSz="738343"/>
            <a:r>
              <a:rPr lang="en-GB" sz="1204" dirty="0"/>
              <a:t>Euro Corporate Hedged</a:t>
            </a:r>
          </a:p>
        </p:txBody>
      </p:sp>
      <p:sp>
        <p:nvSpPr>
          <p:cNvPr id="10" name="Rectangle 231">
            <a:extLst>
              <a:ext uri="{FF2B5EF4-FFF2-40B4-BE49-F238E27FC236}">
                <a16:creationId xmlns:a16="http://schemas.microsoft.com/office/drawing/2014/main" id="{E9D9188A-CB97-3ACA-68E1-E2A131B40690}"/>
              </a:ext>
            </a:extLst>
          </p:cNvPr>
          <p:cNvSpPr>
            <a:spLocks noChangeArrowheads="1"/>
          </p:cNvSpPr>
          <p:nvPr/>
        </p:nvSpPr>
        <p:spPr bwMode="auto">
          <a:xfrm>
            <a:off x="8031153" y="3553536"/>
            <a:ext cx="245671" cy="229293"/>
          </a:xfrm>
          <a:prstGeom prst="rect">
            <a:avLst/>
          </a:prstGeom>
          <a:solidFill>
            <a:schemeClr val="tx1">
              <a:lumMod val="50000"/>
              <a:lumOff val="50000"/>
            </a:schemeClr>
          </a:solidFill>
          <a:ln w="3175" algn="ctr">
            <a:noFill/>
            <a:miter lim="800000"/>
            <a:headEnd/>
            <a:tailEnd/>
          </a:ln>
        </p:spPr>
        <p:txBody>
          <a:bodyPr lIns="0" tIns="0" rIns="0" bIns="0" anchor="ctr" anchorCtr="1"/>
          <a:lstStyle/>
          <a:p>
            <a:pPr eaLnBrk="1" hangingPunct="1">
              <a:spcBef>
                <a:spcPct val="0"/>
              </a:spcBef>
            </a:pPr>
            <a:r>
              <a:rPr lang="en-US" sz="1204" dirty="0">
                <a:solidFill>
                  <a:schemeClr val="bg2"/>
                </a:solidFill>
              </a:rPr>
              <a:t>2</a:t>
            </a:r>
          </a:p>
        </p:txBody>
      </p:sp>
      <p:sp>
        <p:nvSpPr>
          <p:cNvPr id="11" name="Rectangle 248">
            <a:extLst>
              <a:ext uri="{FF2B5EF4-FFF2-40B4-BE49-F238E27FC236}">
                <a16:creationId xmlns:a16="http://schemas.microsoft.com/office/drawing/2014/main" id="{2E7BAE6F-5B6A-B76C-6E9E-D78AC672B9F6}"/>
              </a:ext>
            </a:extLst>
          </p:cNvPr>
          <p:cNvSpPr>
            <a:spLocks noChangeArrowheads="1"/>
          </p:cNvSpPr>
          <p:nvPr/>
        </p:nvSpPr>
        <p:spPr bwMode="auto">
          <a:xfrm>
            <a:off x="9088346" y="4730422"/>
            <a:ext cx="247036" cy="229293"/>
          </a:xfrm>
          <a:prstGeom prst="rect">
            <a:avLst/>
          </a:prstGeom>
          <a:solidFill>
            <a:srgbClr val="D7C9E2"/>
          </a:solidFill>
          <a:ln w="3175" algn="ctr">
            <a:noFill/>
            <a:miter lim="800000"/>
            <a:headEnd/>
            <a:tailEnd/>
          </a:ln>
        </p:spPr>
        <p:txBody>
          <a:bodyPr lIns="0" tIns="0" rIns="0" bIns="0" anchor="ctr" anchorCtr="1"/>
          <a:lstStyle/>
          <a:p>
            <a:pPr eaLnBrk="1" hangingPunct="1">
              <a:spcBef>
                <a:spcPct val="0"/>
              </a:spcBef>
            </a:pPr>
            <a:r>
              <a:rPr lang="en-US" sz="1204" dirty="0">
                <a:solidFill>
                  <a:srgbClr val="AB6100"/>
                </a:solidFill>
              </a:rPr>
              <a:t>3</a:t>
            </a:r>
          </a:p>
        </p:txBody>
      </p:sp>
      <p:sp>
        <p:nvSpPr>
          <p:cNvPr id="12" name="Rectangle 248">
            <a:extLst>
              <a:ext uri="{FF2B5EF4-FFF2-40B4-BE49-F238E27FC236}">
                <a16:creationId xmlns:a16="http://schemas.microsoft.com/office/drawing/2014/main" id="{2C1F64F7-1B5F-564B-F59F-8808DC6B1808}"/>
              </a:ext>
            </a:extLst>
          </p:cNvPr>
          <p:cNvSpPr>
            <a:spLocks noChangeArrowheads="1"/>
          </p:cNvSpPr>
          <p:nvPr/>
        </p:nvSpPr>
        <p:spPr bwMode="auto">
          <a:xfrm>
            <a:off x="9087755" y="5008604"/>
            <a:ext cx="247036" cy="229293"/>
          </a:xfrm>
          <a:prstGeom prst="rect">
            <a:avLst/>
          </a:prstGeom>
          <a:solidFill>
            <a:srgbClr val="D7C9E2"/>
          </a:solidFill>
          <a:ln w="3175" algn="ctr">
            <a:noFill/>
            <a:miter lim="800000"/>
            <a:headEnd/>
            <a:tailEnd/>
          </a:ln>
        </p:spPr>
        <p:txBody>
          <a:bodyPr lIns="0" tIns="0" rIns="0" bIns="0" anchor="ctr" anchorCtr="1"/>
          <a:lstStyle/>
          <a:p>
            <a:pPr eaLnBrk="1" hangingPunct="1">
              <a:spcBef>
                <a:spcPct val="0"/>
              </a:spcBef>
            </a:pPr>
            <a:r>
              <a:rPr lang="en-US" sz="1204" dirty="0">
                <a:solidFill>
                  <a:srgbClr val="AB6100"/>
                </a:solidFill>
              </a:rPr>
              <a:t>3</a:t>
            </a:r>
          </a:p>
        </p:txBody>
      </p:sp>
      <p:sp>
        <p:nvSpPr>
          <p:cNvPr id="13" name="Rectangle 251">
            <a:extLst>
              <a:ext uri="{FF2B5EF4-FFF2-40B4-BE49-F238E27FC236}">
                <a16:creationId xmlns:a16="http://schemas.microsoft.com/office/drawing/2014/main" id="{B2443DC0-C2AD-C7BD-930F-2EAF0B859457}"/>
              </a:ext>
            </a:extLst>
          </p:cNvPr>
          <p:cNvSpPr>
            <a:spLocks noChangeArrowheads="1"/>
          </p:cNvSpPr>
          <p:nvPr/>
        </p:nvSpPr>
        <p:spPr bwMode="auto">
          <a:xfrm>
            <a:off x="9087755" y="3854736"/>
            <a:ext cx="247036" cy="230658"/>
          </a:xfrm>
          <a:prstGeom prst="rect">
            <a:avLst/>
          </a:prstGeom>
          <a:solidFill>
            <a:srgbClr val="AD94C3"/>
          </a:solidFill>
          <a:ln w="3175" algn="ctr">
            <a:noFill/>
            <a:miter lim="800000"/>
            <a:headEnd/>
            <a:tailEnd/>
          </a:ln>
        </p:spPr>
        <p:txBody>
          <a:bodyPr lIns="0" tIns="0" rIns="0" bIns="0" anchor="ctr" anchorCtr="1"/>
          <a:lstStyle/>
          <a:p>
            <a:pPr eaLnBrk="1" hangingPunct="1">
              <a:spcBef>
                <a:spcPct val="0"/>
              </a:spcBef>
            </a:pPr>
            <a:r>
              <a:rPr lang="en-US" sz="1204" dirty="0">
                <a:solidFill>
                  <a:schemeClr val="bg1"/>
                </a:solidFill>
              </a:rPr>
              <a:t>2</a:t>
            </a:r>
          </a:p>
        </p:txBody>
      </p:sp>
      <p:sp>
        <p:nvSpPr>
          <p:cNvPr id="14" name="Rectangle 251">
            <a:extLst>
              <a:ext uri="{FF2B5EF4-FFF2-40B4-BE49-F238E27FC236}">
                <a16:creationId xmlns:a16="http://schemas.microsoft.com/office/drawing/2014/main" id="{8CBF0C4F-AA6F-F0F4-A381-437767FD9D21}"/>
              </a:ext>
            </a:extLst>
          </p:cNvPr>
          <p:cNvSpPr>
            <a:spLocks noChangeArrowheads="1"/>
          </p:cNvSpPr>
          <p:nvPr/>
        </p:nvSpPr>
        <p:spPr bwMode="auto">
          <a:xfrm>
            <a:off x="9087538" y="3558025"/>
            <a:ext cx="247036" cy="230658"/>
          </a:xfrm>
          <a:prstGeom prst="rect">
            <a:avLst/>
          </a:prstGeom>
          <a:solidFill>
            <a:srgbClr val="AD94C3"/>
          </a:solidFill>
          <a:ln w="3175" algn="ctr">
            <a:noFill/>
            <a:miter lim="800000"/>
            <a:headEnd/>
            <a:tailEnd/>
          </a:ln>
        </p:spPr>
        <p:txBody>
          <a:bodyPr lIns="0" tIns="0" rIns="0" bIns="0" anchor="ctr" anchorCtr="1"/>
          <a:lstStyle/>
          <a:p>
            <a:pPr eaLnBrk="1" hangingPunct="1">
              <a:spcBef>
                <a:spcPct val="0"/>
              </a:spcBef>
            </a:pPr>
            <a:r>
              <a:rPr lang="en-US" sz="1204" dirty="0">
                <a:solidFill>
                  <a:schemeClr val="bg1"/>
                </a:solidFill>
              </a:rPr>
              <a:t>2</a:t>
            </a:r>
          </a:p>
        </p:txBody>
      </p:sp>
      <p:sp>
        <p:nvSpPr>
          <p:cNvPr id="5" name="Rectangle 230">
            <a:extLst>
              <a:ext uri="{FF2B5EF4-FFF2-40B4-BE49-F238E27FC236}">
                <a16:creationId xmlns:a16="http://schemas.microsoft.com/office/drawing/2014/main" id="{A521992E-C227-93E0-C0E3-217F02BF658C}"/>
              </a:ext>
            </a:extLst>
          </p:cNvPr>
          <p:cNvSpPr>
            <a:spLocks noChangeArrowheads="1"/>
          </p:cNvSpPr>
          <p:nvPr/>
        </p:nvSpPr>
        <p:spPr bwMode="auto">
          <a:xfrm>
            <a:off x="8035235" y="5008910"/>
            <a:ext cx="245671" cy="230658"/>
          </a:xfrm>
          <a:prstGeom prst="rect">
            <a:avLst/>
          </a:prstGeom>
          <a:solidFill>
            <a:schemeClr val="hlink"/>
          </a:solidFill>
          <a:ln w="3175" algn="ctr">
            <a:noFill/>
            <a:miter lim="800000"/>
            <a:headEnd/>
            <a:tailEnd/>
          </a:ln>
        </p:spPr>
        <p:txBody>
          <a:bodyPr lIns="0" tIns="0" rIns="0" bIns="0" anchor="ctr" anchorCtr="1"/>
          <a:lstStyle/>
          <a:p>
            <a:pPr eaLnBrk="1" hangingPunct="1">
              <a:spcBef>
                <a:spcPct val="0"/>
              </a:spcBef>
            </a:pPr>
            <a:r>
              <a:rPr lang="en-US" sz="1204" dirty="0">
                <a:solidFill>
                  <a:schemeClr val="bg1"/>
                </a:solidFill>
              </a:rPr>
              <a:t>1</a:t>
            </a:r>
          </a:p>
        </p:txBody>
      </p:sp>
      <p:sp>
        <p:nvSpPr>
          <p:cNvPr id="6" name="AutoShape 16">
            <a:extLst>
              <a:ext uri="{FF2B5EF4-FFF2-40B4-BE49-F238E27FC236}">
                <a16:creationId xmlns:a16="http://schemas.microsoft.com/office/drawing/2014/main" id="{66F110D8-76B2-7ED6-0866-31780CAF3FB6}"/>
              </a:ext>
            </a:extLst>
          </p:cNvPr>
          <p:cNvSpPr>
            <a:spLocks noChangeArrowheads="1"/>
          </p:cNvSpPr>
          <p:nvPr/>
        </p:nvSpPr>
        <p:spPr bwMode="auto">
          <a:xfrm rot="16200000">
            <a:off x="4736398" y="4232836"/>
            <a:ext cx="136484" cy="607140"/>
          </a:xfrm>
          <a:prstGeom prst="downArrow">
            <a:avLst>
              <a:gd name="adj1" fmla="val 50000"/>
              <a:gd name="adj2" fmla="val 76325"/>
            </a:avLst>
          </a:prstGeom>
          <a:solidFill>
            <a:srgbClr val="6D6E71"/>
          </a:solidFill>
          <a:ln w="9525">
            <a:noFill/>
            <a:miter lim="800000"/>
            <a:headEnd/>
            <a:tailEnd/>
          </a:ln>
        </p:spPr>
        <p:txBody>
          <a:bodyPr rot="10800000" wrap="none" lIns="0" tIns="0" rIns="0" bIns="0" anchor="ctr"/>
          <a:lstStyle/>
          <a:p>
            <a:pPr algn="l" eaLnBrk="1" hangingPunct="1">
              <a:spcBef>
                <a:spcPct val="0"/>
              </a:spcBef>
            </a:pPr>
            <a:endParaRPr lang="en-US" sz="1204"/>
          </a:p>
        </p:txBody>
      </p:sp>
      <p:sp>
        <p:nvSpPr>
          <p:cNvPr id="8" name="AutoShape 16">
            <a:extLst>
              <a:ext uri="{FF2B5EF4-FFF2-40B4-BE49-F238E27FC236}">
                <a16:creationId xmlns:a16="http://schemas.microsoft.com/office/drawing/2014/main" id="{5B42A31D-72DF-D8B7-8C59-45F5B24A548E}"/>
              </a:ext>
            </a:extLst>
          </p:cNvPr>
          <p:cNvSpPr>
            <a:spLocks noChangeArrowheads="1"/>
          </p:cNvSpPr>
          <p:nvPr/>
        </p:nvSpPr>
        <p:spPr bwMode="auto">
          <a:xfrm rot="16200000">
            <a:off x="4742494" y="4522396"/>
            <a:ext cx="136484" cy="607140"/>
          </a:xfrm>
          <a:prstGeom prst="downArrow">
            <a:avLst>
              <a:gd name="adj1" fmla="val 50000"/>
              <a:gd name="adj2" fmla="val 76325"/>
            </a:avLst>
          </a:prstGeom>
          <a:solidFill>
            <a:srgbClr val="6D6E71"/>
          </a:solidFill>
          <a:ln w="9525">
            <a:noFill/>
            <a:miter lim="800000"/>
            <a:headEnd/>
            <a:tailEnd/>
          </a:ln>
        </p:spPr>
        <p:txBody>
          <a:bodyPr rot="10800000" wrap="none" lIns="0" tIns="0" rIns="0" bIns="0" anchor="ctr"/>
          <a:lstStyle/>
          <a:p>
            <a:pPr algn="l" eaLnBrk="1" hangingPunct="1">
              <a:spcBef>
                <a:spcPct val="0"/>
              </a:spcBef>
            </a:pPr>
            <a:endParaRPr lang="en-US" sz="1204"/>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95"/>
                                        </p:tgtEl>
                                        <p:attrNameLst>
                                          <p:attrName>style.visibility</p:attrName>
                                        </p:attrNameLst>
                                      </p:cBhvr>
                                      <p:to>
                                        <p:strVal val="visible"/>
                                      </p:to>
                                    </p:set>
                                    <p:anim calcmode="lin" valueType="num">
                                      <p:cBhvr additive="base">
                                        <p:cTn id="19" dur="500" fill="hold"/>
                                        <p:tgtEl>
                                          <p:spTgt spid="95"/>
                                        </p:tgtEl>
                                        <p:attrNameLst>
                                          <p:attrName>ppt_x</p:attrName>
                                        </p:attrNameLst>
                                      </p:cBhvr>
                                      <p:tavLst>
                                        <p:tav tm="0">
                                          <p:val>
                                            <p:strVal val="#ppt_x"/>
                                          </p:val>
                                        </p:tav>
                                        <p:tav tm="100000">
                                          <p:val>
                                            <p:strVal val="#ppt_x"/>
                                          </p:val>
                                        </p:tav>
                                      </p:tavLst>
                                    </p:anim>
                                    <p:anim calcmode="lin" valueType="num">
                                      <p:cBhvr additive="base">
                                        <p:cTn id="20" dur="500" fill="hold"/>
                                        <p:tgtEl>
                                          <p:spTgt spid="9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5" grpId="0" animBg="1"/>
      <p:bldP spid="136" grpId="0" animBg="1"/>
      <p:bldP spid="137" grpId="0" animBg="1"/>
      <p:bldP spid="138" grpId="0" animBg="1"/>
      <p:bldP spid="20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6" name="Picture 8" descr="Goal"/>
          <p:cNvPicPr>
            <a:picLocks noChangeAspect="1" noChangeArrowheads="1"/>
          </p:cNvPicPr>
          <p:nvPr/>
        </p:nvPicPr>
        <p:blipFill rotWithShape="1">
          <a:blip r:embed="rId3" cstate="print"/>
          <a:srcRect l="9986" b="60012"/>
          <a:stretch/>
        </p:blipFill>
        <p:spPr bwMode="auto">
          <a:xfrm>
            <a:off x="979200" y="1365179"/>
            <a:ext cx="8347680" cy="1926662"/>
          </a:xfrm>
          <a:prstGeom prst="rect">
            <a:avLst/>
          </a:prstGeom>
          <a:noFill/>
        </p:spPr>
      </p:pic>
      <p:sp>
        <p:nvSpPr>
          <p:cNvPr id="12291" name="Rectangle 5"/>
          <p:cNvSpPr>
            <a:spLocks noGrp="1" noChangeArrowheads="1"/>
          </p:cNvSpPr>
          <p:nvPr>
            <p:ph type="title"/>
          </p:nvPr>
        </p:nvSpPr>
        <p:spPr/>
        <p:txBody>
          <a:bodyPr/>
          <a:lstStyle/>
          <a:p>
            <a:r>
              <a:rPr lang="en-GB" dirty="0"/>
              <a:t>Playing the game</a:t>
            </a:r>
            <a:endParaRPr lang="en-US" dirty="0"/>
          </a:p>
        </p:txBody>
      </p:sp>
      <p:sp>
        <p:nvSpPr>
          <p:cNvPr id="12292" name="Rectangle 6"/>
          <p:cNvSpPr>
            <a:spLocks noGrp="1" noChangeArrowheads="1"/>
          </p:cNvSpPr>
          <p:nvPr>
            <p:ph type="body" idx="1"/>
          </p:nvPr>
        </p:nvSpPr>
        <p:spPr>
          <a:xfrm>
            <a:off x="979200" y="3649020"/>
            <a:ext cx="7505581" cy="2702728"/>
          </a:xfrm>
        </p:spPr>
        <p:txBody>
          <a:bodyPr/>
          <a:lstStyle/>
          <a:p>
            <a:pPr>
              <a:buFont typeface="Wingdings" pitchFamily="2" charset="2"/>
              <a:buNone/>
            </a:pPr>
            <a:r>
              <a:rPr lang="en-GB" sz="2063" b="1" dirty="0">
                <a:solidFill>
                  <a:schemeClr val="accent1"/>
                </a:solidFill>
              </a:rPr>
              <a:t>Your goal:</a:t>
            </a:r>
          </a:p>
          <a:p>
            <a:pPr>
              <a:buNone/>
            </a:pPr>
            <a:r>
              <a:rPr lang="en-GB" b="1" dirty="0"/>
              <a:t>To construct a portfolio with:</a:t>
            </a:r>
          </a:p>
          <a:p>
            <a:r>
              <a:rPr lang="en-GB" dirty="0"/>
              <a:t>Highest expected return over next year in the base scenario</a:t>
            </a:r>
          </a:p>
          <a:p>
            <a:r>
              <a:rPr lang="en-GB" dirty="0"/>
              <a:t>At least 50 bp historical pick-up annually versus the Global Govt 1-3 Hedged benchmark, over the past 5 years</a:t>
            </a:r>
          </a:p>
          <a:p>
            <a:r>
              <a:rPr lang="en-GB" dirty="0"/>
              <a:t>Downside risk (-1sd return) must be above -1.5% in the deflation scenario</a:t>
            </a:r>
          </a:p>
          <a:p>
            <a:r>
              <a:rPr lang="en-GB" dirty="0"/>
              <a:t>Downside risk at least as good as the benchmark in the inflation scenario</a:t>
            </a:r>
          </a:p>
          <a:p>
            <a:r>
              <a:rPr lang="en-GB" dirty="0"/>
              <a:t>No leverage</a:t>
            </a:r>
          </a:p>
          <a:p>
            <a:endParaRPr lang="en-GB" sz="700" dirty="0"/>
          </a:p>
          <a:p>
            <a:endParaRPr lang="en-GB" dirty="0"/>
          </a:p>
        </p:txBody>
      </p:sp>
      <p:sp>
        <p:nvSpPr>
          <p:cNvPr id="3" name="TextBox 2">
            <a:extLst>
              <a:ext uri="{FF2B5EF4-FFF2-40B4-BE49-F238E27FC236}">
                <a16:creationId xmlns:a16="http://schemas.microsoft.com/office/drawing/2014/main" id="{C1F897C1-757F-352C-B983-4CA529271EE2}"/>
              </a:ext>
            </a:extLst>
          </p:cNvPr>
          <p:cNvSpPr txBox="1"/>
          <p:nvPr/>
        </p:nvSpPr>
        <p:spPr>
          <a:xfrm>
            <a:off x="927100" y="6071191"/>
            <a:ext cx="8451879" cy="369332"/>
          </a:xfrm>
          <a:prstGeom prst="rect">
            <a:avLst/>
          </a:prstGeom>
          <a:noFill/>
        </p:spPr>
        <p:txBody>
          <a:bodyPr wrap="square">
            <a:spAutoFit/>
          </a:bodyPr>
          <a:lstStyle/>
          <a:p>
            <a:pPr marL="0" indent="0">
              <a:buNone/>
            </a:pPr>
            <a:r>
              <a:rPr lang="en-GB" sz="1800" b="1" i="1" dirty="0">
                <a:solidFill>
                  <a:schemeClr val="accent2"/>
                </a:solidFill>
              </a:rPr>
              <a:t>The team with a valid portfolio and the highest expected base scenario return WINS! </a:t>
            </a:r>
          </a:p>
        </p:txBody>
      </p:sp>
    </p:spTree>
  </p:cSld>
  <p:clrMapOvr>
    <a:masterClrMapping/>
  </p:clrMapOvr>
  <p:transition spd="slow">
    <p:fade/>
  </p:transition>
</p:sld>
</file>

<file path=ppt/theme/theme1.xml><?xml version="1.0" encoding="utf-8"?>
<a:theme xmlns:a="http://schemas.openxmlformats.org/drawingml/2006/main" name="Office Theme">
  <a:themeElements>
    <a:clrScheme name="CAIM">
      <a:dk1>
        <a:srgbClr val="2C2824"/>
      </a:dk1>
      <a:lt1>
        <a:srgbClr val="FFFFFF"/>
      </a:lt1>
      <a:dk2>
        <a:srgbClr val="D12E28"/>
      </a:dk2>
      <a:lt2>
        <a:srgbClr val="69B578"/>
      </a:lt2>
      <a:accent1>
        <a:srgbClr val="28264B"/>
      </a:accent1>
      <a:accent2>
        <a:srgbClr val="9A221D"/>
      </a:accent2>
      <a:accent3>
        <a:srgbClr val="707070"/>
      </a:accent3>
      <a:accent4>
        <a:srgbClr val="548BE9"/>
      </a:accent4>
      <a:accent5>
        <a:srgbClr val="82ACB3"/>
      </a:accent5>
      <a:accent6>
        <a:srgbClr val="E6BE8A"/>
      </a:accent6>
      <a:hlink>
        <a:srgbClr val="675D54"/>
      </a:hlink>
      <a:folHlink>
        <a:srgbClr val="9E9388"/>
      </a:folHlink>
    </a:clrScheme>
    <a:fontScheme name="CAIM OpenSans SourceSansCAIM">
      <a:majorFont>
        <a:latin typeface="Open Sans"/>
        <a:ea typeface=""/>
        <a:cs typeface=""/>
      </a:majorFont>
      <a:minorFont>
        <a:latin typeface="Source Sans CAIM"/>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4" id="{519AE100-2625-4348-BC27-CA6A15F6162E}" vid="{2873D34A-7D07-4342-B9AD-29D302CD21F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CAIM PPTX Template</Template>
  <TotalTime>4433</TotalTime>
  <Words>684</Words>
  <Application>Microsoft Office PowerPoint</Application>
  <PresentationFormat>A4 Paper (210x297 mm)</PresentationFormat>
  <Paragraphs>165</Paragraphs>
  <Slides>11</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Calibri</vt:lpstr>
      <vt:lpstr>Cambria Math</vt:lpstr>
      <vt:lpstr>Open Sans</vt:lpstr>
      <vt:lpstr>Source Sans CAIM</vt:lpstr>
      <vt:lpstr>System Font Regular</vt:lpstr>
      <vt:lpstr>Wingdings</vt:lpstr>
      <vt:lpstr>Office Theme</vt:lpstr>
      <vt:lpstr>BOND GAME building a portfolio that performs well across different scenarios</vt:lpstr>
      <vt:lpstr>The “standard model”</vt:lpstr>
      <vt:lpstr>What’s wrong with the normal curve?</vt:lpstr>
      <vt:lpstr>Combining two normal curves</vt:lpstr>
      <vt:lpstr>Why stop at two?</vt:lpstr>
      <vt:lpstr>The macro scenarios</vt:lpstr>
      <vt:lpstr>Five sources of Fixed Income returns</vt:lpstr>
      <vt:lpstr>Fixed Income fund allocation: decision tree</vt:lpstr>
      <vt:lpstr>Playing the game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Grava, Roberts</dc:creator>
  <cp:lastModifiedBy>Alan Cubbon</cp:lastModifiedBy>
  <cp:revision>120</cp:revision>
  <dcterms:created xsi:type="dcterms:W3CDTF">2021-11-18T14:21:31Z</dcterms:created>
  <dcterms:modified xsi:type="dcterms:W3CDTF">2023-09-21T15:38:49Z</dcterms:modified>
</cp:coreProperties>
</file>

<file path=docProps/thumbnail.jpeg>
</file>